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36"/>
  </p:notesMasterIdLst>
  <p:handoutMasterIdLst>
    <p:handoutMasterId r:id="rId37"/>
  </p:handoutMasterIdLst>
  <p:sldIdLst>
    <p:sldId id="329" r:id="rId2"/>
    <p:sldId id="494" r:id="rId3"/>
    <p:sldId id="505" r:id="rId4"/>
    <p:sldId id="496" r:id="rId5"/>
    <p:sldId id="515" r:id="rId6"/>
    <p:sldId id="497" r:id="rId7"/>
    <p:sldId id="498" r:id="rId8"/>
    <p:sldId id="499" r:id="rId9"/>
    <p:sldId id="500" r:id="rId10"/>
    <p:sldId id="522" r:id="rId11"/>
    <p:sldId id="516" r:id="rId12"/>
    <p:sldId id="517" r:id="rId13"/>
    <p:sldId id="519" r:id="rId14"/>
    <p:sldId id="520" r:id="rId15"/>
    <p:sldId id="523" r:id="rId16"/>
    <p:sldId id="521" r:id="rId17"/>
    <p:sldId id="501" r:id="rId18"/>
    <p:sldId id="502" r:id="rId19"/>
    <p:sldId id="503" r:id="rId20"/>
    <p:sldId id="512" r:id="rId21"/>
    <p:sldId id="511" r:id="rId22"/>
    <p:sldId id="518" r:id="rId23"/>
    <p:sldId id="524" r:id="rId24"/>
    <p:sldId id="525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13" r:id="rId33"/>
    <p:sldId id="514" r:id="rId34"/>
    <p:sldId id="50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67" autoAdjust="0"/>
    <p:restoredTop sz="79461" autoAdjust="0"/>
  </p:normalViewPr>
  <p:slideViewPr>
    <p:cSldViewPr>
      <p:cViewPr>
        <p:scale>
          <a:sx n="150" d="100"/>
          <a:sy n="150" d="100"/>
        </p:scale>
        <p:origin x="-280" y="-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16:58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A020F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22067 7743 24575,'-36'0'0,"17"0"0,-13 0 0,-3 0 0,8 8 0,-1 0 0,-11-4 0,12 12 0,7-1 0,16-11 0,-12 28 0,16-13 0,-31 17 0,17 0 0,-3 2 0,-18-8 0,1 1 0,18 17 0,1-2 0,-10-26 0,3-1 0,18 28 0,-12-27 0,16-1 0,0 13 0,0-13 0,6 6 0,4 1 0,9 13 0,-2-13 0,2-1 0,3-7 0,-1 0 0,0 17 0,-2-16 0,1-3 0,16 4 0,-10-3 0,3-3 0,6-12 0,0 0 0,-7 14 0,-1-1 0,7-12 0,-1-2 0,6 15 0,-14-15 0,1-2 0,9 1 0,-15 0 0,11 0 0,-27 0 0,27-16 0,5-19 0,-2 9 0,2-3 0,-11 2 0,-1-3 0,2 1 0,3 4 0,1 1 0,-3-1 0,-7-4 0,-3-1 0,1 2 0,9-1 0,-3 3 0,-5-9 0,-3 19 0,-16 1 0,0-21 0,0 11 0,0-4 0,0-17 0,0-2 0,0 9 0,0 1 0,0-10 0,0 2 0,1 17 0,-2 3 0,-7-1 0,0 3 0,4 5 0,-23 2 0,-8 2 0,-8-4 0,8 8 0,-1 2 0,10 1 0,1 0 0,-1 0 0,1 1 0,-14 3 0,13-4 0,1 0 0,-10 8 0,-1 0 0,1 0 0,0 0 0,10 0 0,-1 0 0,-1-1 0,-1 2 0,-7 7 0,-1 0 0,8-7 0,2 2 0,-2 13 0,5-1 0,3-11 0,4 12 0,16-16 0,0 15 0,-15-11 0,11 28 0,-12-13 0,0 1 0,12-5 0,-11-15 0</inkml:trace>
  <inkml:trace contextRef="#ctx0" brushRef="#br0" timeOffset="1068">21820 6350 24575,'35'0'0,"4"-2"0,4 4 0,3 11 0,2 5-889,-7-1 0,1 1 0,1 2 889,-9-3 0,2 1 0,-2 1 0,-1 2 0,5 11 0,-2 4 0,0-2 0,-1-8 0,1-3 0,-1 2-53,-1 3 0,1 1 0,-3 0 53,-3-2 0,-2 0 0,0-2 334,10 5 0,-2-3-334,-3-4 0,-5-3 0,-7-5 0,-5-15 0,-15 0 0</inkml:trace>
  <inkml:trace contextRef="#ctx0" brushRef="#br0" timeOffset="2077">21925 7038 24575,'16'-35'0,"0"10"0,3-1 0,8-12 0,1-3-713,-5 12 0,2-1 1,-2-3 712,1-8 0,-2-3 0,2 0 0,-3 12 0,0 2 0,1-1 0,1-2-559,2-5 1,1-1 0,1-1 0,0 1 558,-2 7 0,0 0 0,1 1 0,-1-1 0,0-2 0,1-5 0,-1-2 0,0-1 0,0 2 0,-1 2 0,2 2 0,-1 3 0,0 0 0,-3 0 332,4-12 0,-3 0 0,-3 9-332,7 1 0,-11 19 0,-16 16 0</inkml:trace>
  <inkml:trace contextRef="#ctx0" brushRef="#br1" timeOffset="10614">20373 7814 24575,'0'35'0,"-5"-6"0,-5 1 0,-7-2 0,-2 1 0,6 1 0,0 3 0,0-2 0,-6 0 0,3-3 0,6-1 0,4-3 0,6-9 0,0-15 0,0 16 0,-16 4 0,7 3 0,-1 5 0,-7 6 0,-1 2 0,-1 1 0,2 1 0,8-1 0,-1-4 0,-22 3 0,28-21 0,-11-15 0,30 0 0,-11 0 0,28 0 0,-13 0 0,1 0 0,11 0 0,-11 0 0,15 0 0,0 0 0,1 0 0,-17 0 0,-3 0 0,0 0 0,3 0 0,12 0 0,5 0 0,-7 0 0,1 0 0,5 0 0,0 0 0,-4 0 0,-3 0 0,9 0 0,-9 0 0,-13 0 0,-15-15 0,0 11 0,0-28 0,0 28 0,-15-27 0,11 11 0,-14-3 0,-3-5 0,3-6 0,-2-2 0,-4 6 0,-4 0 0,2 0 0,6-1 0,1 1 0,-1 1 0,-15-8 0,4 3 0,20 7 0,2 3 0,-22 4 0,27 5 0,-12 15 0,16 0 0,0 0 0,-16 0 0,12-24 0,-11 18 0,15-17 0,0 23 0,-16-16 0,-4-3 0,1-17 0,-13 17 0,29 3 0,-13 16 0,16 0 0</inkml:trace>
  <inkml:trace contextRef="#ctx0" brushRef="#br1" timeOffset="14734">20514 7391 24575,'0'0'0</inkml:trace>
  <inkml:trace contextRef="#ctx0" brushRef="#br1" timeOffset="23680">19262 6809 24575,'0'29'0,"0"0"0,0 7 0,0 1 0,0 4 0,0 0 0,0 3 0,0-2 0,0-6 0,0-1 0,1 8 0,-2 0 0,-7 1 0,0 2-329,7-6 1,1 1-1,-3 0 329,-6-4 0,-4 0 0,4-1 0,7 10 0,0-2 121,-6-8 0,0-6-121,8-10 0,0-4 0,0-48 0,0 9 0,0-2 0,0-1 744,0-9-744,0 10 0,0-1 0,0-2 0,0 1 0,-1-1 0,2 1 0,7 1 0,0 1 0,-4-10 0,12-1 0,-16 17 0,0 3 0,0 0 0,0 13 0,0-13 0,0 16 0,0 0 0,15 0 0,-11 0 0,12 0 0,-16 0 0,0 0 0,0 16 0,16 3 0,-12 16 0,27 1 0,-21-11 0,0 1 0,7-7 0,1 1 0,-7 5 0,-3 1 0,8 9 0,-16-15 0,0-5 0,0-15 0,0 16 0,0-12 0,0 12 0,0-32 0,0 12 0,0-12 0,0 16 0,0-15 0,0 11 0,0-28 0,0 13 0,7-5 0,2-3 0,-7 0 0,0-1 0,5-7 0,1-1 0,1 8 0,-2 2 0,-3-10 0,12 5 0,-16 27 0,15-12 0,-11 16 0,12 0 0,-16 0 0,0 0 0,16 0 0,-12 16 0,11 4 0,-15 15 0,24 0 0,-18 0 0,33-15 0,-35 11 0,11-27 0,-15 12 0,0 0 0,0-12 0,0 11 0,0-15 0,0 16 0,0-12 0,0 27 0,0-11 0,0 4 0,0 3 0,0 0 0,0 1 0,0-1 0,0 1 0,0-2 0,0-2 0,0 12 0,0-17 0,16-3 0,-12-32 0,12 12 0,-16-11 0</inkml:trace>
  <inkml:trace contextRef="#ctx0" brushRef="#br1" timeOffset="25033">19915 7638 24575,'15'-36'0,"1"1"0,-5 7 0,2 1 0,11-7 0,2 2 0,-7 11 0,-2 2 0,2-16 0,-3 19 0,-16 16 0,0 16 0,0 4 0,0-1 0,0 13 0,0-13 0,0 17 0,-6-5 0,-4 4 0,1 2 0,-1 1 0,0 6 0,0 2 0,5-12 0,0 1 0,-1-2 0,-2 1 0,1-2 0,6 5 0,-2-5 0,-13-5 0,16-11 0,0 0 0,0-12 0,0 11 0</inkml:trace>
  <inkml:trace contextRef="#ctx0" brushRef="#br2" timeOffset="30849">20885 10830 24575,'-26'8'0,"1"0"0,-2 15 0,-1 5 0,-2-9 0,-3-1 0,2 4-288,4 7 1,3 4-1,-2-1 288,0-7 0,-1-1 0,2-1 142,-3 9 0,5-1-142,12-4 0,2-3 143,-6-4-143,15-5 0,0-15 0,0 16 436,0-12-436,0 12 0,0-16 0,0 0 0,0 15 0,0-11 0,0 12 0,0-16 0,0 0 0,0 15 0,-16 5 0,12 15 0,-27 1 0,27-1 0,-27 0 0,27-15 0,-12-5 0,32-15 0,-12 0 0,43 0 0,-21 0 0,2 0 0,19 0 0,4 0 0,-15 0 0,0 0 0,0 0 0,3 0 0,0 0 0,-3 0 0,2 0 0,-2 0 0,8 0 0,-5 0 0,-16 0 0,9 0 0,-32 0 0,15 0 0,5 0 0,15 0 0,0 0 0,-15 0 0,11 0 0,-27 0 0,12 0 0,-16-15 0,0-5 0,-16-15 0,12 15 0,-10-2 0,-3-3 0,8-2 0,-2-1 0,-13 0 0,-3-2 0,14-2 0,1-3 0,-2 4 0,-12 4 0,1 3 0,15-3 0,1 1 0,-8 3 0,2 7 0,11 12 0,-11-12 0,15 16 0,0-16 0,0 12 0,0-11 0</inkml:trace>
  <inkml:trace contextRef="#ctx0" brushRef="#br2" timeOffset="32787">19632 10760 24575,'8'-43'0,"0"-1"0,-7 8 0,2-2 0,6 5 0,3-3 0,-2 3 0,0-5 0,0 2 0,6-1 0,3 3 0,-1 8 0,0 1 0,-1-1 0,1 1 0,-1 6 0,1-1 0,8-14 0,-1 1 0,-1 10 0,1 4 0,-3 6 0,-18 13 0,11 0 0,1 32 0,-6-6 0,-1 3 0,1-1 0,0 2 0,6 12 0,-1-1 0,-4-13 0,-2-1 0,0 0 0,2 1 0,6-1 0,-3-3 0,-10-5 0,12 12 0,-16-27 0,0 12 0,0-32 0,0-19 0,6 2 0,3-4 0,-3 3 0,1-1 0,0-2-336,4-7 1,1-1-1,0 0 336,0 2 0,-1 0 0,1 2 0,0 7 0,1 1 0,-2 2 0,-1-6 0,-1 7 0,7 11 0,-16 19 0,0 4 0,0 43 0,0-8 0,-1-2 0,2 4 0,6 3 0,2 1 0,0 4 0,1 0 503,0-11 1,0-2-504,-1-9 0,-2-3 0,-7 7 0,0-27 0,0 12 0,0-16-820,0 16 1,0-12 0,0 11 0</inkml:trace>
  <inkml:trace contextRef="#ctx0" brushRef="#br2" timeOffset="34798">20708 10583 24575,'0'-27'0,"0"-1"0,0-7 0,0 4 0,0 7 0,0-7 0,0 31 0,16 0 0,-12 0 0,12 0 0,-16 0 0,15 0 0,5 0 0,4 0 0,3 0 0,12 0 0,-12 0 0,-3 0 0,-4 0 0,-5 0 0,-15 16 0,0 3 0,0 5 0,0 3 0,0 0 0,0 1 0,2 7 0,-4 1 0,-13-1 0,-1 0 0,13-7 0,-2-1 0,-19 0 0,1-3 0,19-4 0,-27-5 0,27-15 0,-27 0 0,27 0 0,-28 0 0,28 0 0,-27 0 0,27 0 0,-12-15 0,16 11 0,16-28 0,-12 28 0,12-11 0,-16 15 0,15 0 0,-11 0 0,12 0 0,0 0 0,-12 0 0,11 15 0,-15-11 0,0 28 0,16-28 0,19 27 0,-9-13 0,3-1 0,15 3 0,-2-1 0,-20 0 0,-1-2 0,14-6 0,-7-7 0,-24-4 0,12 0 0,-16 0 0,0 0 0</inkml:trace>
  <inkml:trace contextRef="#ctx0" brushRef="#br3" timeOffset="40449">23778 12312 24575,'0'-20'0,"0"-11"0,0 27 0,0-12 0</inkml:trace>
  <inkml:trace contextRef="#ctx0" brushRef="#br3" timeOffset="42604">23778 12241 24575,'0'20'0,"0"-4"0,0-16 0,0 15 0,-32 21 0,14-10 0,-3 3 0,-5-2 0,-4 2 0,0 1-236,-1-1 0,1 1 0,1 1 236,3-1 0,1 1 0,1-2 0,-11 7 0,4-1 0,13-1 0,0-2 0,-6-12 0,-3-1 0,0 13 0,-1 3 0,-6 0 0,-2 1 0,12-12 0,0 0 0,1 2 0,4 3 0,1 0 0,0-1 0,-8 5 0,1-3 0,7-2 0,1-3 0,-2 2 708,3-11-708,16-16 0,16 0 0,-13 0 0,45-16 0,-9 12 0,2-2 0,4-3 0,-1-4 0,2 2-243,-12 8 0,2 3 0,0-3 243,4-4 0,0-2 0,1 2-660,5 5 1,0 3-1,4 0 660,-3-1 0,4 0 0,1 0 0,-3 0 0,-5 0 0,-1 0 0,-1 0 0,0 0 0,1 0 0,1 0 0,-3 0 0,-4 0 0,1 0 0,-6 0 0,15 0 0,-43 0 0,12 0 656,-16 0-656,0 0 2052,0-16-2052,0 12 0,0-11 0,0-1 0,0-19 0,-5-5 0,-6-7 0,-3 7 0,-4-2 0,-1-1-382,0 0 1,0 0-1,-2 0 382,5 8 0,-2-1 0,0 1 0,0 3 0,-5 0 0,0 3 0,2 0 0,1-7 0,1 2 0,2 6 0,-1 5 0,-14 3 0,28-11 0,-11 27 0,15-12 0,0 16 0</inkml:trace>
  <inkml:trace contextRef="#ctx0" brushRef="#br3" timeOffset="44517">23072 11836 24575,'0'-26'0,"0"1"0,7-2 0,2-1 0,0-15 0,1 0 0,0 13 0,0 1 0,0-3 0,1-2 0,-1 2 0,0 2 0,0 1 0,8-6 0,-1-1 0,-8 1 0,2 4 0,20 7 0,-27-23 0,12 43 0,-1 4 0,-12 21 0,-2 9 0,21 6 0,3 3 0,-13 5 0,0 2 0,8-11 0,4 0 0,-2-3 0,-1-2 0,-2-1 0,-2 5 0,1-2 0,13 4 0,-27-17 0,28-19 0,-13-35 0,1 9 0,5-3 0,-3-2-251,-7-5 1,-2-1 0,2 0 250,8 0 0,4 1 0,-3-1 0,-5-2 0,-2-2 0,0 4 0,7-6 0,-1 3 0,-3 3 0,-4 2 0,-1-8 0,-15 43 0,0 4 0,0 20 0,0 6 0,0 12 0,8-5 0,0 4 0,-6-8 0,-2 2 0,2-1 34,6 12 0,0 2-34,-8-3 0,-1 3 0,2-4 0,6-3 0,1-3 0,-6 5 0,0-4 0,14-4 0,-16-15 0,0-5-820,16-15 1,-13 0 0,13 0 0</inkml:trace>
  <inkml:trace contextRef="#ctx0" brushRef="#br3" timeOffset="46447">24501 11800 24575,'0'-19'0,"0"-13"0,0 13 0,15-16 0,-11 15 0,28 4 0,-28 16 0,11 0 0,1 0 0,4 0 0,3 0 0,5 0 0,-2 0 0,2 0 0,7 0 0,1 0 0,4-1 0,-2 2 0,-8 7 0,-3 0 0,16-4 0,-27 12 0,-16-1 0,0-11 0,-11 17 0,-9 5 0,-7-12 0,-7-2 0,1 1-152,0 10 0,0 3 1,-1-4 151,-9-7 0,-3-4 0,5 2 0,3 13 0,6-5 0,-4-17 0,5 12 0,27-16 0,4 0 0,4-16 0,12 12 455,-1-11-455,5 15 0,15 0 0,1 0 0,-1 0 0,-16 0 0,13 0 0,-28 0 0,27 15 0,-27 5 0,27-1 0,-27 13 0,12-13 0,-16 17 0,0-1 0,0-15 0,0-5 0,-16 9 0,-21-18 0,-17-7 0,0 2 0,12 6 0,1 2 0,-5-2-283,2-5 0,-6-1 0,-1-2 0,1 0 0,6 0 283,-3 1 0,5 0 0,1 0 0,5 0 0,0 0 0,7 0 0,-7 0 0,21 0 0</inkml:trace>
  <inkml:trace contextRef="#ctx0" brushRef="#br4" timeOffset="55078">20514 8361 24575,'38'0'0,"-1"0"0,0 1 0,2-2 0,9-6 0,2-2 0,-15 3 0,0 0 0,-3-1 0,-2-3 0,-1 0 0,12 2 0,0 0 0,-13 0 0,-1 1 0,8 5 0,1 0 0,-8-6 0,-1 0 0,0 7 0,-3 2 0,-5-1 0,13 0 0,-29 0 0,13 0 0,0 0 0,3 0 0,5 0 0,3 0 0,1 0 0,-1 0 0,1 0 0,-1 0 0,0 0 0,-3 0 0,-4 0 0,11 0 0,-27 0 0,12 0 0</inkml:trace>
  <inkml:trace contextRef="#ctx0" brushRef="#br4" timeOffset="57249">21026 11412 24575,'0'-41'0,"0"0"0,-1 0 0,0-4 0,3-2 0,2 10 0,2-2 0,2-1 0,-1-1 0,-1 0-656,-1-6 1,-2-1-1,1 0 1,0-1 0,4 2 200,3 0 1,3 0-1,1 1 1,-1 0-1,-2 0 455,-3 3 0,-2 0 0,0 1 0,0 0 0,3 1-1,5-7 0,3 1 0,0 2 0,-3 1 1,0-6 0,-3 2 0,0 2 409,1 6 1,-1 1 0,-1 5-410,-3 5 0,-1 3 0,9-21 0,-12 43 2765,12-12-2765,-16 1 1560,15-5-1560,5-15 0,-11 9 0,2 1 0,4 6 0,1-1 0,1-21 0,1-1 0,1 21 0,1-1 0,-2-9 0,-1-5 0,-1 5 0,2 10 0,0-1 0,-4-8 0,0-4 0,1 0 0,2 5 0,1 1 0,0-5 0,-5-2 0,0-4 0,-1-3 0,0 0 0,0 4 0,2 1 0,0 2 0,0 1 0,-1-3-228,1-11 0,-1-3 0,-1 1 1,0 7 227,7-5 0,-3 6 0,-5-3 0,-2 3 0,0 13 0,-2 4 0,-7-11 0,0 21 0,0 15 0</inkml:trace>
  <inkml:trace contextRef="#ctx0" brushRef="#br4" timeOffset="59518">23425 12665 24575,'0'-36'0,"0"1"0,0-7 0,0-4 0,0 1 0,0 11 0,0 1 0,0-2-401,1-12 0,-1-4 1,-1 4 400,-4 11 0,-1 1 0,1 2 0,4-8 0,-2 0 0,-5 3 0,-4-3 0,1 2 0,1-8 0,0 0 0,0 12 0,-3 0 0,1-1 0,0 1 0,1 1 0,-1 1 196,-6-4 0,0 0-196,1-7 0,-1 2 100,0 14 0,1 1-100,7-7 0,0 1 0,-5 5 0,-1 1 0,5 0 0,2-1 305,1 1 0,-3 3-305,-21 5 0,28-20 0,-27 17 0,11-21 0,4 18 0,-3-1 0,1-1 0,1-1 0,-1 1 0,1-1 0,-1-5 0,0 0 0,0 6 0,1-1 0,9-3 0,3-4 0,-2-1-474,-5-4 1,-3-2 0,3-2 473,8 6 0,4-3 0,0 0 0,-2 1 0,-5-9 0,-2 1 0,2 0 0,5 7 0,2-1 0,1 1 0,0 4 0,0-12 0,-2 2-12,-4 10 0,-1-1 0,1 3 12,4-1 0,-2 2 0,-12-2 0,-1 1 0,14-1 0,0 1 0,-14 7 0,1 2 0,12 0 0,2 1 1417,-15-11-1417,0 1 39,12 0-39,-11 10 0,-1-1 0,12-13 0,-12 13 0,1 1 0,11-11 0,-12 1 0,1 0 0,11 0 0,-12-1 0,7 11 0,2-1 0,3-21 0,-11 14 0,-1-2 0,14 3 0,0 1 0,-14-4 0,1-1 0,13 1 0,0 0 0,-14-1 0,0 1 0,14 8 0,0-1 0,-4-7 0,-3 4 0,-7 7 0,12-23 0,-11 43 0,15-11 0,0 15 0,-16 0 0,12 0 0,-12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3:00.61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5856 11695 24575,'34'15'0,"-1"1"0,-4 3 0,1 1 0,2-2 0,4 0 0,-2 1 0,3 7 0,0-1 0,6-6 0,1-3 0,-1 3 0,0-2 0,-6-7 0,0-1 0,6 8 0,0-3 0,-7-11 0,-1-2 0,0 7 0,1 0 0,-2-7 0,2-2 0,11 1 0,0 0 0,-9 0 0,1 0 0,8 0 0,0 0 0,-11 0 0,-2 0 0,-6 0 0,-1 0 0,-1 0 0,-1 0 0,10 0 0,1 0 0,-11-7 0,1-2 0,13 5 0,-7-11 0,2-1 0,1 14 0,1 0 0,0-13 0,2-1 0,-4 8 0,1 2 0,-2 0 0,5-3 0,-1-1 0,-3 0 0,1-1 0,-2 0 0,-4 2 0,1-1 0,16-8 0,-2 0 0,-3-1 0,-12 3 0,1 0 0,-4 7 0,-1-1 0,-6-7 0,1-1 0,13 0 0,0 0 0,-13 0 0,0 1 0,5 7 0,1 0 0,0-5 0,-1-1 0,14-4 0,-14 4 0,1-3 0,-1 1 0,1 1 0,13-3 0,-4 5 0,-19-1 0,-16 12 0,16-27 0,3 11 0,5-3 0,3-5 0,0-5 0,1-4-302,-5 5 1,1-1-1,0 0 302,0-3 0,0 0 0,-2 0 0,-2 2 0,-2 1 0,-1 2 0,2-6 0,-3 3 0,-6 8 0,-4 1 0,-6 0 0,0-1 0,11-8 0,1-2 0,-10-1 0,2-1 0,13 9 0,5 1 0,-6-1 452,-12-7 1,0 2-453,20 5 0,-1 3 0,-19-10 0,12 21 0,-16-1 0,0 12 0,0-12 0,0-31 0,-8 17 0,-4-5 0,-2-4 0,1-2-656,0 0 1,1-2-1,0-1 1,-2-2 0,-2-1 561,1 6 0,-2-1 0,-2-1 0,0 0 0,0 0 0,1 1 0,1 2 94,-1-6 0,1 2 0,1 0 0,-1 1 0,-1 0-374,-1-1 1,-2 0-1,1 0 1,0 2-1,2 1 374,3 1 0,2 2 0,1 0 0,-3 1-166,-1-1 1,-1 1 0,-2 0 0,1 2 165,-5-5 0,-2 2 0,2 2 0,-5-9 0,1 8 0,-8 13 1638,19-1 0,1 3-1581,-5 18 2151,-15-27-2208,0 12 923,15-1-923,-11 4 0,27 1 0,-12 11 0,16-12 0,-16 0 0,-19-3 0,9-5 0,-3-3 0,-5 0 0,-2-1-214,5 5 0,-2-1 0,3 0 214,4 1 0,2 0 0,-3-1 0,-3-1 0,-2-2 0,-1 1 0,3 2 0,3 2 0,1 2 0,0-1 0,-7-9 0,-2-3 0,1 6 0,-2 6 0,2 5 0,7 1 0,-1 2 0,-12 3 0,-2 5 0,5 4 0,-1 2 0,-6-1 0,-2 0 0,12 0 0,-1 0 0,2 0 0,-4-1 0,0 2 0,1 3 0,-2 2 0,2-1 0,-3-4 0,1 2 0,-1 17 0,0-1 0,-3-15 0,2-2 0,11 9 0,-1 2 0,-2-3 0,-3 1 0,0-1 0,-11 1 0,2 2 0,14 2 0,1 3 0,-2 0-96,-8-2 0,-1 0 1,1 3 95,7 2 0,2 3 0,-2 1 0,-1-3 0,-2 0 0,0 0 0,1 2-360,3 2 1,2 0 0,1 1-1,-2 0 360,0 0 0,-2-1 0,1 0 0,1 1 0,1-1 0,0 1 0,1-1 0,0 1 0,-8 8 0,1 0 0,0 1 0,0-2 0,-1 1 0,1 1 0,9-4 0,-1 0 0,1 1 0,0 0 0,-1-2 0,-1 1 0,1 0 0,3 0 0,3 1 0,3 1 0,0 0 0,0-2-238,-5 4 1,1-1 0,1 0 237,3 3 0,2 1 0,-1 2 0,-1-4 0,0 3 0,-1 0 0,3 0 0,4-2 0,2 0 0,0 0 0,-1 1 0,-5 4 0,-2 1 0,1-1 0,5-1 0,8 3 0,5-2 0,-2-2 0,-7 6 0,1-2 0,5-9 0,3 1 0,0 0 0,-1-1 0,0-1 0,0 0 0,0 1 0,0 1 0,0 0 0,-1 3 0,0 1 0,3-1 0,2-3 0,1-1 0,1-3 0,3 5 0,2-1 0,6 4 0,1 0 0,-1-5 0,2-1 0,6-7 0,1 2 0,-7 17 0,1-4 413,5-21 1,1-2-414,-8 9 0,-1 0 1446,18 7-1446,-11-11 0,3 1 0,7 0 0,3 3 0,-9-3 0,3 5 0,1 0 0,-2-2 0,4 0 0,-1-3 0,-2 1 0,-1 3 0,-1 0 0,-1-3 403,7-2 0,-8-3-403,-19-3 0,16-9 0,-1 0 0,-19 6 0,12-16 0,-16 0 0,0 0 0,0-16 0,0 12 0,0-12 0</inkml:trace>
  <inkml:trace contextRef="#ctx0" brushRef="#br1" timeOffset="4435">9896 10760 24575,'0'27'0,"0"1"0,0-2 0,0-1 0,0 10 0,0-10 0,0 1 0,0 0 0,0 3 0,0 10 0,0 0 0,0-10 0,0-1 0,0 9 0,0 0 0,0-1 0,0-1 0,0 2 0,0 0 0,0 7 0,0-1 0,-1-8 0,2 0 0,6 0 0,1 1 0,-6-1 0,0 0 0,14 1 0,0-1 0,-14-8 0,0 1 0,13 7 0,1-4 0,-12-7 0,12 23 0,-1-43 0,-11 12 0,12-16 0,-16 15 0,0 5 0,10 4 0,3 3 0,-2-1 0,0 3 0,2 1 0,2 3 0,0-2 0,3 0 0,-1-2 0,0 10 0,2-3 0,16-1 0,-16 1 0,13-1 0,3 0 0,-9-16 0,3-3 0,-1-6 0,-1 0 0,-1 7 0,-1-3 0,10-10 0,-15 12 0,-5-16 0,-15 0 0</inkml:trace>
  <inkml:trace contextRef="#ctx0" brushRef="#br1" timeOffset="5229">11307 12947 24575,'35'0'0,"-10"0"0,1 0 0,13 0 0,-13 0 0,-1 0 0,11 0 0,-11 0 0,0 0 0,15 0 0,-15 1 0,1-2 0,-1-7 0,1 0 0,1 7 0,0-2 0,2-12 0,-3-1 0,10 12 0,-21-27 0,1 27 0,-12-12 0,12 16 0</inkml:trace>
  <inkml:trace contextRef="#ctx0" brushRef="#br1" timeOffset="6018">12524 12629 24575,'20'0'0,"11"0"0,-27 0 0,12-15 0,-1-5 0,-13-4 0,0-3 0,13 1 0,1-3 0,-4-11 0,-4-6 0,-3 9 0,-1-4 0,1-1 0,1 1-597,4-5 1,1 1-1,-1-3 597,-5 8 0,-1-5 0,-1 0 0,0 1 0,2 7 0,4-14 0,1 4-70,1 3 1,1-2-1,-3 6 70,-7 9 0,-1 3 0,8 0 0,-2 2 0,-7-6 0,0 32 0,0 0 0</inkml:trace>
  <inkml:trace contextRef="#ctx0" brushRef="#br1" timeOffset="6722">13706 10619 8191,'0'-20'0,"0"-8"0,0-7 1092,0-1 0,0-6 0,0-1-1042,0 2 0,0-3 1,0-1-1,0-2-50,0 3 0,0-3 0,0-1 0,0 2 0,0 2 0,0 3 0,0 3 0,0 0 0,0-2 0,0-5 0,0-2 0,0 1 0,0 4 1279,0-8 1,0 2-1280,0 3 0,1-2 0,-2 2 0,-3 8 0,-1 3 0,-2-1 0,-3 0 0,-2-1 0,-1 1 0,0 0 0,1-1 0,-2 1 0,-4 2 0,0 1 0,3-1 389,3-13 1,4 4 0,-8-5 0,16 16 0</inkml:trace>
  <inkml:trace contextRef="#ctx0" brushRef="#br1" timeOffset="7672">13159 7426 24575,'-26'0'0,"1"0"0,-2 1 0,-1-2 0,-13-6 0,-4-2 0,11 7 0,-2 2 0,0-2-367,-5-3 1,-2-1 0,2 2 366,3 3 0,2 1 0,0 1 0,1-1 0,1 0 0,1 0 0,-11 0 0,2 0 0,-3 0 0,0 0 0,8 0 0,-1 0 0,-1 0 0,-2 0 0,0 0 0,-1 0 0,3 0 0,1 0 0,-2 0 0,-5-1 0,-2 0 0,2 3-352,3 2 0,0 1 0,0 1 352,-5-1 0,-1 1 0,2 3 0,3 5 0,2 4 0,0 1 0,-1-2 0,0 1 0,4 2 258,-1 8 0,4-1-258,-1-8 0,5-3 0,11 0 0,5-1 0,15-11 0,0 12 0</inkml:trace>
  <inkml:trace contextRef="#ctx0" brushRef="#br1" timeOffset="8488">10478 8502 24575,'0'25'0,"0"1"0,-16 13 0,15-14 0,-2 1 0,-12-1 0,-1 1 0,13 8 0,2 3 0,-15 6 0,1 4-288,12-10 1,4 1-1,-3 0 288,-8-2 0,-2 0 0,2 0 0,7 6 0,3 2 0,-1 0 0,-3-3 0,-2 0 0,1 2-232,0-1 0,1 3 0,0-1 1,1-3 231,1 0 0,2-4 0,-2 3 0,-1 1 0,0 2 0,-2 0 0,0-5 0,-3 3 0,1-4 0,5 0 0,0-3 0,-14-3 0</inkml:trace>
  <inkml:trace contextRef="#ctx0" brushRef="#br1" timeOffset="9550">9614 11042 24575,'0'-35'0,"0"-1"0,0 1 0,0 0 0,0 15 0,0 5 0,15-17 0,5-7 0,-5 8 0,3-5 0,0 1 0,0 3 0,0 1 0,1 0 0,-1 0 0,1 1 0,-1 1 0,0-8 0,-1 7 0,-2 11 0,-15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5:48.3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16793 7320 24575,'0'20'0,"0"-5"0,0 1 0,0-12 0,0 12 0,0-1 0,0-11 0,0 28 0,0-13 0,0 17 0,0-17 0,0 12 0,0-11 0,0 11 0,0 5 0,0-7 0,0 1 0,0 5 0,0 0 0,0-8 0,0-3 0,0 11 0,0 1 0,0-17 0,0-3 0,0 7 0,0-1 0,0 21 0,0-8 0,0-15 0,0-4 0,15-16 0,-11 0 0,12 0 0,0-16 0,-13-4 0,29-15 0,-15 13 0,1 1 0,1 1 0,1 3 0,7 3 0,-3 0 0,-4-17 0,11 27 0,4-27 0,5 27 0,-14-3 0,-1-2 0,-6-7 0,13 12 0,-29-11 0,13 15 0,-16 0 0,0-16 0,0 12 0,0-12 0</inkml:trace>
  <inkml:trace contextRef="#ctx0" brushRef="#br0" timeOffset="3695">16651 7073 24575,'0'-25'0,"0"-1"0,0-13 0,0 14 0,0-1 0,0-17 0,0 21 0,0-1 0,0 46 0,0-17 0,0 33 0,16-35 0,-12 28 0,12-28 0,-16 11 0,-16-15 0,12 0 0,-12 0 0,16 16 0,0-12 0,-15-4 0,11-4 0,-12-12 0,16 16 0,0 0 0,0 16 0,0-12 0,0 12 0,0-16 0,0 0 0,16 0 0,-44 0 0,36 0 0,-39 0 0,31 0 0,0 15 0,16-11 0,-13 12 0,13-16 0,-16 0 0,0 0 0,-16 0 0,13 0 0,-13 0 0,32 16 0,-13-12 0,13 11 0,-32-15 0,13-15 0,-13 11 0,16-12 0,0 16 0,0 0 0,16 0 0,-13 0 0,13 0 0,-16 0 0,0-16 0,0 12 0,-16 4 0,13 4 0,-13 28 0,16-28 0,0-4 0,0-20 0,0 0 0,0 5 0,0 15 0,0 0 0</inkml:trace>
  <inkml:trace contextRef="#ctx0" brushRef="#br0" timeOffset="75211">2046 16933 24575,'-35'32'0,"10"-14"0,-1 3 0,5 5 0,3 3 0,0 5 0,1-2 0,0-12 0,2 0 0,4 11 0,3 4 0,-2 0 0,0 1 0,1 5 0,3 0 0,5-4 0,2-1 0,-1-6 0,0-2 0,-1-2 0,2-1 0,5 3 0,3-1 0,0 1 0,2-1 0,4 0 0,5-3 0,5-4 0,1-5 0,13 5 0,-6-11 0,1-2 0,-7-7 0,1 0 0,6 1 0,2-2 0,8-14 0,-1-2 0,-13 15 0,-2-4 0,-1-18 0,-3 1 0,8 19 0,-28-11 0,11 15 0</inkml:trace>
  <inkml:trace contextRef="#ctx0" brushRef="#br0" timeOffset="77811">2505 16969 24575,'0'41'0,"0"0"0,0 3 0,0 5 0,0-1 0,0-5 0,0-1 0,0 2-277,0-2 0,0 2 0,0-1 1,0-5 276,0 5 0,0-4 181,0 5 0,0-1-181,0-15 0,0-2 91,0 1 1,0-3-92,0 12 0,0-17 0,16-3 562,19-16-562,12 0 0,-5 2 0,0-4 0,-8-12 0,-1-3 0,3 7 0,-1-4 0,-11-9 0,-2-6 0,-2-1-363,-1 1 0,-1-1 0,0-1 363,0-1 0,0-1 0,0-1 0,-1-1 0,-2 0 0,-1 0 0,0-1 0,-3-1 0,0 0 0,-1-1 0,-2 1 0,-1 0 0,0-6 0,-2 2 0,-2 0-41,-2 5 0,-1 0 0,-1 2 41,1-10 0,0 2 0,0 6 0,0 1 0,0 7 0,0 1 0,0-8 0,0 19 1082,0 16-1082,0 16 0,-7 20 0,-1 10 0,5-1 0,3 3 0,-1 4-484,-2-11 0,0 1 0,-1 1 0,1 2 0,0 0 484,2-4 0,1 2 0,0 0 0,0 1 0,1-2 0,-1 0 0,0 3 0,0-1 0,0-1 0,0 0 0,0-1 0,0 6 0,-1 0 0,1-2 0,1-3 0,4 1 0,1-3 0,-1-5 0,-4-7 0,2-3 0,12 21 0,-15-43 0,0 12 0,0-16 2550,0 0-2550,16-16 0,19-19 0,-8 2 0,1-5-374,-4 0 1,-1-3 0,1-1 373,0 0 0,0-1 0,-2-2-547,-3 3 0,-2-4 1,1 0-1,-1 0 547,1 1 0,0 0 0,0 0 0,-2 2 0,-1 3 0,-1 1 0,-1 0 0,0 0-179,1-4 0,0-1 1,-1 1-1,-3 4 179,0-9 0,0 2-3,1 12 1,1-1-1,-4 2 3,-7-4 0,2 4 475,17 5 1,-1 1-476,-16 0 0,0 3 2216,21 4-2216,-24 5 0,0 62 0,0-16 0,0 7 0,0 3 0,0 1-453,0 0 0,0 2 1,0 1-1,0 1 1,0 1 452,0-4 0,0 1 0,0 0 0,0 1 0,0-1 0,0-1 0,0 4 0,0 0 0,0 0 0,0-3 0,0-4-30,0 2 0,0-4 1,0-1 29,0 16 0,0-8 0,0-5 0,0-21 0,0-7 0,0-28 0</inkml:trace>
  <inkml:trace contextRef="#ctx0" brushRef="#br0" timeOffset="79244">3299 17180 24575,'35'-15'0,"-3"5"0,3 0 0,1 1 0,2-2 0,7-4 0,0-1 0,-7 6 0,-5 0 0,2-9 0,4 3 0,-33 16 0,18 0 0,-24 0 0,0 0 0</inkml:trace>
  <inkml:trace contextRef="#ctx0" brushRef="#br0" timeOffset="80528">4375 16387 24575,'-26'38'0,"1"0"0,6-7 0,1 1 0,0 3 0,3-2 0,1 2 0,0 1 0,2 1-820,1 2 1,2 1 0,1 1 0,1 0 809,1 2 0,2 2 0,0-1 0,2 0 10,0-3 0,1-1 0,2 0 0,1 0 0,2 2 0,2-1 0,3 1 0,3-2 0,6-3 0,3-1 0,3-1 0,0 0 0,-1-1 0,0 1 0,2-1 0,2-4 188,2-4 1,3-3-1,-1-2 1,-2-1-189,9 7 0,-5-3 609,2 7-609,-4-27 0,-27 12 0,12-16 427,-16 0 1,0 0 0,0 0 0</inkml:trace>
  <inkml:trace contextRef="#ctx0" brushRef="#br0" timeOffset="81578">4816 17515 24575,'0'-43'0,"0"4"0,0-6 0,0 4 0,0-4 0,0-2-820,-1 4 1,0-2 0,1-1 0,2-1 554,2 6 0,1-2 0,2 1 0,1-1 0,-1 1 265,2-8 0,0 1 0,1 1 0,1-1 0,-1 8 0,1-1 0,0 1 0,0 1 0,1 4 430,6-5 1,0 3 0,-3 1-431,-8-1 0,-3-1 0,5 10 774,22 10-774,-27 19 0,4 19 0,0 13 0,-2 6 0,-1 7 0,-1 1-458,-2-10 0,-1 1 0,-1 1 0,1 2 458,2 1 0,0 2 0,0 1 0,1 1 0,-1-2 0,1 6 0,0-1 0,1 1 0,-2 1 0,-2-6 0,-1 2 0,-1 1 0,2-1 0,2-2 0,3 5 0,3 0 0,0-2 0,-2 0 0,-5-2 0,-2 0 0,0-1 0,2-4 729,2 2 0,1-4 0,2-4-729,1-5 0,-1-3 22,-3 21 1,12-43 0,-16 12-1</inkml:trace>
  <inkml:trace contextRef="#ctx0" brushRef="#br0" timeOffset="82509">4816 17392 24575,'25'-8'0,"1"0"0,1-1 0,1-1 0,7 1 0,0-2 0,-6-6 0,-3 3 0,9 10 0,-19-12 0,0 0 0,-12 13 0,11-13 0,-15 16 0,0 0 0,16 0 0,-12-16 0,27 12-820,-11-11 1,-1 15 0,-3 0 0</inkml:trace>
  <inkml:trace contextRef="#ctx0" brushRef="#br0" timeOffset="83330">5451 17621 24575,'0'26'0,"0"-1"0,0 9 0,0 3 0,0-4 0,0 3 0,0 1-520,0-1 1,0 0 0,0 1 519,0 9 0,0 0 0,0 0 0,0-9 0,0-1 0,0 0 168,0 1 1,0-1 0,0-3-169,0-3 0,0-5 258,0 6-258,0-15 0,0-12 0,0 12 0</inkml:trace>
  <inkml:trace contextRef="#ctx0" brushRef="#br0" timeOffset="85162">5892 16828 24575,'0'41'0,"0"0"0,0-2 0,0 2 0,0 4 0,0-7 0,0 3 0,0 1 0,0 0 0,0-1-777,0 6 1,0 0-1,0-1 1,0 0 776,0 0 0,0 0 0,0-1 0,0-1 0,0-5 0,0 0 0,0-1 0,0-2 252,0 4 0,0-3 1,0 0-253,0 0 0,0-1 0,0-3 280,0 4 0,0-7-280,0-11 0,0-3 0,0-39 0,0-17 0,0-4 0,0-6-136,0 13 0,2-3 0,-2-1 0,-2-2 136,-4 4 0,-2-1 0,-2-2 0,1 2 0,3 1 0,2 1 0,3 1 0,0 0 0,-3-1 0,-5-3 0,-2-2 0,-2-1 0,0 2 0,4 4-258,1-3 0,2 4 1,0-3 257,1-1 0,0-3 0,1 0 0,-1 5 0,-4-10 0,2 4 0,6 10 0,1 0 0,1 3 0,-2-5 0,2 3 0,6 6 0,2 1 0,0 1 0,1 1 2054,10-10-2054,19 15 1052,-17 5-1052,-2 25 0,3 11 0,4 10 0,-3 9 0,-9-3 0,-3 6 0,0 2-336,-2-3 0,-1 3 1,0 0-1,-2-1 336,-1-2 0,-2-1 0,-1 0 0,0 0 0,-2 0 0,-1-1 0,-1 0 0,1-4 0,0 11 0,0-4 0,2-6 0,-4-7 0,-14-11 0,-3-3 0,-1-16 0,-11 0 0,27 0 1343,-12 0-1343,16 0 0,16-16 0,19 12 0,-3-4 0,7 1 0,4 8 0,5 6 0,-2 0 0,-11-1 0,-2 0 0,1 2 0,1 4 0,1 3 0,-5 1 0,-4 1 0,-7 3 0,-17 9 0,-3 1 0,8-3 0,0 1 0,-6 14 0,-4 2 0,-4 1 0,-4 0 0,0-10 0,-2 1 0,-1-1 0,1 1 0,-1 0 0,-1-2 0,-2-3 0,-1-1 0,-1-1 0,1 0 0,0 0 0,0-1 0,-1 9 0,-3-3 0,-12-6 0,-1-1 0,14-1 0,1-1 0,-7-6 0,1-3 0,6 4 0,-29-5 0,25-15 0,-12 0 0,19 0 0</inkml:trace>
  <inkml:trace contextRef="#ctx0" brushRef="#br0" timeOffset="86567">6562 15928 24575,'5'34'0,"0"0"0,1 0 0,-1 6 0,1 2 0,2 1 0,3-6 0,3 1 0,0 1 0,-2 0-607,-1 4 0,-2 1 0,0 1 0,1-2 607,3-4 0,0-1 0,0 0 0,-1-1 0,1 11 0,-2-1 0,1 0 0,0-6 0,0-1 0,-1 0 36,-4-4 1,-2-2 0,3 2-37,5 4 0,2 2 0,-4-3 0,-8 9 0,0-2 0,4-11 0,3-1 0,-4-1 0,-5 7 0,-2-1 255,2-3 0,-2 0-255,-9 11 0,-3 0 0,3-2 0,-2 1 0,-1-11 0,-2 0 0,0 0 0,-3 11 0,1-1 0,-1-2 0,0 0 0,2-7 0,-3-2 0,-6 2 0,-1-1 0,6-7 0,1-1 0,0 0 0,3-3 1216,0-5-1216,16-3 136,0-16 0,0 0 0,0 0 0</inkml:trace>
  <inkml:trace contextRef="#ctx0" brushRef="#br0" timeOffset="87795">7850 15928 24575,'-23'44'0,"1"1"0,0-1 0,6 0 0,1 2 0,2 2 0,-2 2 0,3-8 0,0 2 0,0 1 0,0 0 0,0 2 0,2-1-547,-1 2 1,2 1 0,0 1 0,1-1 0,0 0 0,2 0 4,1-4 1,1-1 0,1 0 0,0 0 0,1 1 0,-1-1 541,0 3 0,-1 1 0,1 0 0,0 0 0,1-2 0,1 0 0,2-1 0,1-1 0,1-1 0,1 1 0,2 1 0,2 1 0,2 2 0,2 1 0,0-1 0,0-1 0,1-3-144,1 6 1,0-4-1,2 0 1,2 0 143,3-1 0,3 1 0,2 0 0,-1-2 0,-3-5 197,1 1 0,-2-4 0,2 2-197,0-3 0,3 2 0,0-1 0,-1-3 0,-3-6 0,0-2 0,0-1 0,2 3 0,0 0 0,-1-2 0,4 2 0,-3-3 2954,-5-5-2954,-3 12 0,-16-27 0,0 12 0</inkml:trace>
  <inkml:trace contextRef="#ctx0" brushRef="#br0" timeOffset="90843">8679 17251 24575,'43'0'0,"0"0"0,2 0 0,4 0 0,2 0 0,-11 0 0,1 0 0,1 0 0,2 0-656,-5 0 1,2 0-1,0 0 1,1 0 0,-2 0 464,9 0 0,-1 0 0,0 0 0,-1 0 191,-2 0 0,0 0 0,-1 0 0,-1 0-76,6 0 1,-2 0 0,2 0 75,-9 0 0,1 0 0,0 0 0,-2 0 0,-1 0 0,-2 0 0,1 0 226,7 1 0,0-1 0,-2-1-226,4-7 0,-2 0 0,0 6 0,-2 0 0,-6-6 0,-1 1 981,-8 6 0,0 2-981,7-1 0,-1 0 1273,6 0-1273,-12 0 0,-3 0 354,-4 0-354,11 0 0,-11 0 0,10 0 0,6 0 0,-2 0 0,2 0 0,0 0-325,4 0 0,0 1 0,2-2 325,-4-2 0,3-2 0,-1 0 0,-4 2 0,7 2 0,0-2 0,-1-6 0,3-4 0,-3 4 0,-2 6 0,-1 2 0,-5-4 0,2 0 0,-1-1 0,10-2 0,-3 0 0,-6 7 0,-2-2 0,-6-5 0,-1 1 0,7 6 0,-1 2 0,6-1 975,-4 0-975,-3 0 0,-29 0 0,29 0 0,-13 0 0,1 0 0,11 0 0,-11 0 0,15 0 0,-15 0 0,-4 0 0,-16 0 0,0 0 0</inkml:trace>
  <inkml:trace contextRef="#ctx0" brushRef="#br0" timeOffset="92896">9684 16351 24575,'0'-25'0,"0"-1"0,15-9 0,1 0 0,-12 6 0,0-1 0,10-2 0,4-2 0,-3 2 0,-4 2 0,-2 1 0,0-7 0,2 2 0,5 6 0,-1 5 0,-11 3 0,11 20 0,-12 27 0,-6 13 0,4-7 0,-1 4 0,-1 2-412,-1 5 1,-3 3-1,0 1 1,2-2 411,1-8 0,2-2 0,-1 1 0,0 3-444,-1 2 0,-1 3 0,-1 2 0,1-1 0,-1-3 444,0 1 0,0-3 0,0 0 0,1 2 0,1 5 0,2 3 0,-1-2 0,0-1-61,-4 2 1,-2-3-1,3-3 61,3 1 0,2-4 0,-1-13 0,0-5 0,0-4 0,0-3 0</inkml:trace>
  <inkml:trace contextRef="#ctx0" brushRef="#br0" timeOffset="94512">9190 17939 24575,'16'35'0,"0"-10"0,3 1 0,0 1 0,1 1 0,6-1 0,-1 1 0,-6-2 0,-2-1 0,2 10 0,-3-15 0,-16-5 0,16-15 0,-13 0 0,13 0 0,-16 0 0,16 16 0,3-12 0,1 27 0,11-27 0,-27 12 0,12-48 0,-7 7 0,-2-4 0,-6-4 0,-1-4 0,3 1-207,5-1 0,4 1 0,-1-1 207,-4-3 0,-2-2 0,3 2 0,2 4 0,2 1 0,1 1 0,5-12 0,-1 1 0,-8 0 0,2 4 0,5 20 0,-1 3 0,-11-13 0,12 31 0,-16 0 0,0 0 0</inkml:trace>
  <inkml:trace contextRef="#ctx0" brushRef="#br0" timeOffset="97079">10002 18150 24575,'0'-35'0,"1"10"0,-2-1 0,-15-13 0,8 4 0,-4 3 0,-23 9 0,0-9 0,15 32 0,-11 0 0,27 0 0,-27 16 0,27-12 0,-28 12 0,28-1 0,-27-11 0,27 28 0,-12-13 0,16 17 0,0-11 0,0 1 0,0 13 0,-1-7 0,2 2 0,6-6 0,2-1 0,0 1 0,2-1 0,6 1 0,1-5 0,2-3 0,11 11 0,-27-27 0,11 12 0,-15-16 0,16 0 0,4 0 0,15 0 0,0-16 0,1-4 0,-14 5 0,-1-5 0,-2-11 0,-1-5 0,5 1 0,-3-4 0,-11 5 0,-3-2 0,-1 0 0,1 0 0,0 0 0,-3 2 0,-2-5 0,-2 4 0,1 8 0,0 3 0,0-7 0,0 27 0,0-12 0,0 16 0,16-16 0,4-3 0,15-17 0,0 1 0,-17 9 0,-1 1 0,19 2 0,-18-1 0,-1 1 0,3 3 0,11-15 0,-27-1 0,12 17 0,-16 3 0,0 16 0,0-23 0,0 17 0,0-18 0,0 9 0,-16 11 0,12-12 0,-12 16 0,1 0 0,11 0 0,-43 16 0,23 11 0,-1-1 0,-1 1 0,8-4 0,1 1 0,-2 9 0,3 1 0,6-7 0,0 1 0,-7 6 0,3 2 0,11 6 0,2 2 0,-7 0 0,0 2-323,6-6 0,2 1 1,2 0 322,2 1 0,2 0 0,0-1 0,0-3 0,1-2 0,-1 0 0,1 0 0,-1-1 0,1-4 0,2-2 0,-2-3 0,-7 9 0,15-19 0,-11-16 0,12-16 968,0-3-968,0-5 0,3-3 0,7-8 0,3-1 0,-6 12 0,1-1 0,-1 0 0,-3-4 0,-3-1 0,1 2 0,9-1 0,-3 4 0,-4-11 0,-5 21 0,-15 15 0,0 0 0</inkml:trace>
  <inkml:trace contextRef="#ctx0" brushRef="#br0" timeOffset="98045">10831 17480 24575,'-17'45'0,"0"-1"0,0 0 0,7-10 0,3-2 0,0 4 0,0 1 0,0 3 0,0 3 0,1-1 0,2-4-551,2 8 1,3-2 0,0 0 550,-2 2 0,1 2 0,1-1 0,1-2 0,3 0 0,3-2 0,7-8 0,3-2 0,0 1 0,1 7 0,0 1 0,2-2 0,2-5 0,2-3 0,-2-1 267,3 7 1,-1-5-268,10 2 273,-15-19-273,-5-16 0,-15 0 0,0 0 0</inkml:trace>
  <inkml:trace contextRef="#ctx0" brushRef="#br0" timeOffset="99211">11201 18221 24575,'0'-33'0,"0"-1"0,-1-9 0,2-4 0,2 2 0,2-3 0,3 0-793,2 0 0,2-1 0,1 1 793,-1 0 0,1 0 0,1 3 0,2 5 0,2 2 0,-1 2 380,2-1 0,-3 2-380,-6 3 0,0 5 393,6 7-393,-16 5 0,0 46 0,0 16 0,-1-16 0,1 5 0,1 1 162,3 1 0,2 2 1,-1 0-163,-3 1 0,-1 1 0,0 0 0,4 0 0,2-1 0,-3-3 0,-4 1 0,0-3 0,7 8 0,2-6 0,-5-14 0,11 7 0,-15-31 0,0 0 0</inkml:trace>
  <inkml:trace contextRef="#ctx0" brushRef="#br0" timeOffset="100128">11130 17903 24575,'26'0'0,"-1"0"0,2 0 0,1 0 0,8 0 0,-1 0 0,-7 0 0,-1 0 0,0 0 0,-3 0 0,-5 0 0,-3 0 0,-16 0 0,0 0 0,16-15-820,-12 11 1,11-12 0,-15 16 0</inkml:trace>
  <inkml:trace contextRef="#ctx0" brushRef="#br0" timeOffset="100946">11695 17427 24575,'0'30'0,"-1"2"0,2 6 0,8 0 0,3 4 0,-2 0 0,-6-3 0,-3 0 0,2 4 0,2-5 0,3 5 0,0 0 0,-2-2 0,-2-6 0,-3 8 0,-2-4 0,3 0 0,-1 2 0,-4-7 0,-12 5 0,6-5 0,-2-1 0,-6-13 0,-1-1 0,-1 7 0,3-1 0,-4 10 0,-11 1 0,27-17 0,-12-3 0,16-16 0</inkml:trace>
  <inkml:trace contextRef="#ctx0" brushRef="#br0" timeOffset="101708">12912 17110 24575,'0'0'0</inkml:trace>
  <inkml:trace contextRef="#ctx0" brushRef="#br0" timeOffset="102218">12912 17110 24575,'48'-4'0,"0"0"0,0 0 0,0 0 0,-4-1 0,-1 0 0,0 0 0,1 0 0,0 2 0,1-1 0,1 1 0,-2-1 0,-3-1-484,9-5 0,-4-1 0,-1 0 484,-4 4 0,-2 1 0,-1 0 0,8-4 0,-2 0 236,-6 2 0,-2 1-236,0-2 0,-5 2 60,-11 3 0,-5-12 0,-15 16 0</inkml:trace>
  <inkml:trace contextRef="#ctx0" brushRef="#br0" timeOffset="103275">13494 16828 24575,'0'40'0,"0"1"0,0-1 0,0-3 0,0 0 0,0-1 0,0 10 0,0-2 0,0-1 0,0-4 0,0 0 0,0-3 0,0-21 0,0 1 0,0-12 0,0 12 0,0-16 0,0 0 0</inkml:trace>
  <inkml:trace contextRef="#ctx0" brushRef="#br0" timeOffset="104343">14464 16439 24575,'0'-30'0,"0"0"0,8-9 0,3-4 0,2-1 0,-2 1 0,2-1 0,2-2-740,1 3 0,2-2 0,1 0 0,-2 2 740,-2 5 0,-1 2 0,0 1 0,-2 2 0,6-13 0,-1 2 467,1 0 1,-4 6-468,-10 14 487,11-23-487,-15 44 0,0 18 0,0 8 0,0 9 0,2 7 0,2 10 0,0 5 0,-1 1 0,0-5-164,-1-1 1,-2-2-1,1-1 1,0 4 163,1-7 0,1 2 0,0 1 0,0 0 0,0-1 0,-1-3 0,-1 7 0,-2-1 0,1-3 0,0-5-51,0 6 0,0-2 51,0-4 0,0 1 0,0-4 0,0-8 0,0-3 0,0 9 0,0-19 0,0-16 0,0 0 0</inkml:trace>
  <inkml:trace contextRef="#ctx0" brushRef="#br0" timeOffset="105462">14429 17321 24575,'47'0'0,"0"0"0,0 0 0,0 0 0,-5 0 0,-2 0 0,2 0 0,3 0 0,-4 0 0,4 0 0,1 0 0,1 0 0,0 0 0,-3 0-656,3 0 1,-1 0-1,0 0 1,-1 0 0,2 0 243,-3 0 1,1 0 0,0 0 0,0 0 0,-1 0 0,-2 0 411,1 0 0,-1 0 0,-2 0 0,0 0 0,-1 0 316,2 1 0,0 0 0,-2-1 0,-3-2-316,12-5 0,-6-1 509,-15 6 1,-3 0-510,7-14 0,-27 16 0,12 0 0,-16 0 0</inkml:trace>
  <inkml:trace contextRef="#ctx0" brushRef="#br0" timeOffset="106862">14923 17762 24575,'0'43'0,"0"1"0,4-5 0,3 4 0,-2-4 0,-4 2 0,1 0 0,7 2 0,2 3 0,1-5 0,-2-11 0,-1-1 0,1 7 0,0-2 0,6 1 0,-16-19 0,15 0 0,-11-12 0,12 11 0,-16-15 0,0 0 0,16-15 0,-12 11 0,27-28 0,-11-3 0,4 3 0,2-6 0,-11 5 0,-3-3 0,1-1-277,3-5 0,2 0 1,-1 0 276,-2 5 0,0 1 0,-2 0 0,-5 0 0,-2 1 0,1 4 0,6 2 0,-2 3 0,-10-3 0,-2 7 0,1 18 0,7 22 0,1 15 0,-5 4 0,-2 4 0,4-6 0,0 2 0,1-3 0,3 4 0,-2-5 830,-3 2-830,11-4 0,-15-27 0,0 12 0,0-16 0,0 0 0,0 0 0</inkml:trace>
  <inkml:trace contextRef="#ctx0" brushRef="#br0" timeOffset="108667">15399 18045 24575,'0'35'0,"0"0"0,0 0 0,0 1 0,0 0 0,0-2 0,-1-6 0,2-1 0,5-1 0,4-1 0,9 10 0,1-15 0,11-4 0,-11-16 0,15 0 0,-15 0 0,-5 0 0,1-32 0,4 9 0,-3-10 0,1-1 0,0 14 0,-1 1 0,2-6 0,-2-1 0,2-9 0,-3 15 0,0-11 0,-13 11 0,6-4 0,-2-3 0,-6 0 0,-2-1 0,1 1 0,0-1 0,0 2 0,0 1 0,0-10 0,0 0 0,0 0 0,-16 15 0,13-11 0,-29 27 0,13-12 0,-6 16 0,-1 0 0,-14-16 0,14 15 0,1-2 0,6-12 0,-12 15 0,11 0 0,0 0 0,-11 0 0,11 15 0,-15 5 0,13-4 0,1 3 0,2 7 0,1-1 0,-4-5 0,1 0 0,2 6 0,2-2 0,-2-4 0,3-4 0,16-16 0</inkml:trace>
  <inkml:trace contextRef="#ctx0" brushRef="#br0" timeOffset="110494">15787 17974 24575,'35'-25'0,"1"-1"0,-8 4 0,2-2 0,-2 0 0,-3-1 0,0 0 0,-1 0 0,5-4 0,1-1 0,-2 3 0,0-1 0,-1 1 0,-4 0 0,1-1 0,-5 1 0,-7 1 0,0 1 0,13-10 0,-3 1 0,-18-9 0,11 8 0,-15-1 0,0 17 0,0 3 0,0 16 0,0 0 0,-31 0 0,7 0 0,-7 6 0,-4 4 0,-1 6 0,1 3 0,6-2 0,-1 5 0,8 4 0,-4 8 0,1 4 0,3-1 0,4-3 0,5-2 0,5-2 0,-3 4-225,-3 1 1,-4 5 0,-1 1-1,3-1 1,5-4 224,7 2 0,5-3 0,-2-2 0,-7 5 0,0-2 0,8-1 0,0-3 0,0 3 0,0 0 0,0-15 0,0-4 1122,0-1-1122,0 21 0,0 3 0,8-7 0,0 2 0,-6-6 0,0-1 0,6 2 0,0-3 0,-8 10 0,0 3 0,0-33 0,15 17 0,5-23 0,15 0 0,-9-11 0,-1-1 0,-1 6 0,0-14 0,-1 1 0,-4 15 0,17-28 0,-1 28 0,-15-11 0,-5 15 0,-15 0 0</inkml:trace>
  <inkml:trace contextRef="#ctx0" brushRef="#br0" timeOffset="111410">16440 17621 24575,'0'43'0,"0"0"0,0 0 0,0 4 0,0 1 0,0-8 0,0 1 0,0 0 0,0 1-790,-1 3 1,1 0 0,0 1-1,1-1 790,2-1 0,1 0 0,1-1 0,-2-2 0,-2 1 0,-1-3 0,3-2 497,12 10 1,2-6-498,2 2 518,1-12-518,11-27 0,-27 12 0,12-16 0</inkml:trace>
  <inkml:trace contextRef="#ctx0" brushRef="#br0" timeOffset="113308">16687 17798 24575,'0'45'0,"0"0"0,0-11 0,0 1 0,0-2 0,0 4 0,0 0 0,0-3 0,0 1 0,0-2 0,0 5 0,0-1 0,-1-2 0,2 0 0,6 0 0,1-3 0,-4 7 0,12-4 0,-16-3 0,0-44 0,0-8 0,1-18 0,-2-10 0,-3 13 0,-3-1 0,2-3-370,4 2 0,0-3 0,1 0 0,-2 0 370,-3-9 0,-1 1 0,2 0 0,3 6 0,1 0 0,1 1 0,-1 0 0,0 0 0,0 5 0,0 6 0,0 2 0,0-8 0,0 5 0,0 11 0,15-11 0,-11 27 1480,28-12-1480,3 16 0,4 16 0,-12-1 0,-3 5 0,-13 6 0,-2 3 0,8 13 0,-3 2 0,-11 2 0,-2-1 0,7-7 0,0-2 0,-7-1 0,-2-3 0,1 3 0,-16-15 0,12 11 0,-27-11 0,11-1 0,1-3 0,-13 0 0,28-13 0,-11 13 0,15-16 0,-16-16 0,28 13 0,-24-13 0,43 0 0,-27 12 0,28-11 0,3 15 0,-9-1 0,3 2 0,5 3 0,2 7 0,-6 7 0,-1 6 0,-2 1 0,4 5 0,-3 3 0,-5-6 0,1 3 0,-4-1 0,-1 6 0,-3-4 0,4 9 0,-3-14 0,-3-1 0,-10-6 0,-4 13 0,-35-5 0,9-15 0,-3-2 0,-13 3 0,-2-3 0,-1-8 0,0-4 0,-1 4 0,1-4 0,1-9 0,2-1 0,13 9 0,3 0 0,-9-21 0,19 24 0,16 0 0</inkml:trace>
  <inkml:trace contextRef="#ctx0" brushRef="#br0" timeOffset="114312">17251 17621 24575,'14'36'0,"0"-1"0,-1 0 0,1 0 0,4 8 0,0-1 0,-3-1 0,-7-5 0,-2 0 0,0-2 0,2 2 0,-1-2 0,-6 2 0,-2-5 0,1-8 0,-5 9 0,-5-1 0,-10-7 0,3 1 0,-1 1 0,-18 9 0,1 0 0,16-15 0,3-5 0,16-15 0,0 0 0</inkml:trace>
  <inkml:trace contextRef="#ctx0" brushRef="#br0" timeOffset="115711">15928 17321 24575,'0'0'0</inkml:trace>
  <inkml:trace contextRef="#ctx0" brushRef="#br0" timeOffset="116928">15752 17480 24575,'39'0'0,"0"0"0,0 0 0,10 0 0,0 0 0,-9 0 0,2 0 0,-2 0-437,-6 0 1,0 0 0,0 0 436,3 1 0,2 0 0,-1-3 0,-1-5 0,-1-2 0,2 2 0,5 5 0,1 2 0,-1-4 0,-7-8 0,-1-4 0,-1 5 213,12 8 1,-1 2-214,-1-6 0,-2-2 108,-14 1 1,-1 0-109,0 7 0,-3-2 0,-5-12 0,-3 15 0,-16 0 0,0 0 0</inkml:trace>
  <inkml:trace contextRef="#ctx0" brushRef="#br0" timeOffset="118575">16546 15240 24575,'35'16'0,"-3"-8"0,3 3 0,-1 14 0,6 9-469,-11-13 1,6 2 0,4 2 0,2 3 0,0 0 0,-1 0 0,-2 1-1,-4 0 1,-1 1 0,-1 0 0,0 1 0,0 1 0,1 1 0,2 2 140,-3-3 0,2 1 0,1 1 1,1 1-1,1 1 0,-1 1 1,0 0-1,-1 0 0,-1 1 1,-2 0 72,-2-1 0,-1 0 0,0 1 0,-1 1 0,0 0 0,-1 0 0,-1 0 0,-1 0 0,0 0 0,-2 1 255,1 0 0,-1 1 0,-1-1 0,-1 1 0,-1-1 0,0 2 0,-2 0 0,1 0 0,-2 2-40,0 0 0,0 1 0,-2 1 0,1 1 0,-2 1 0,0-1 0,-1 0 0,-1-2 0,-2-1 0,0-2 40,0 9 0,-2-3 0,-1-1 0,-3 0 0,0-1 0,-2 3-165,-1-3 1,-1 2 0,-1 1-1,-1 0 1,-2-2 0,-2-2-1,-2-4 165,-5 9 0,-4-6 0,-2-1 0,-2 0 239,2-4 1,-2 0 0,-1 0 0,0-1 0,0 0-240,1-3 0,0 0 0,-1-1 0,0-1 0,-2-2 792,-5 3 1,-3-2-1,1-1 1,2-1-793,-3 10 0,3-1 0,0-8 1638,-9-10 0,5-3-1494,13 10 1,5-9 491,-1-30 0,16 22 1,0-26-1</inkml:trace>
  <inkml:trace contextRef="#ctx0" brushRef="#br0" timeOffset="125226">20267 16104 24575,'26'34'0,"-1"-1"0,-6-5 0,-1 2 0,0 2 0,1 6 0,-1 2 0,0 0 0,0-4 0,0 1 0,-3-3 0,-4 8 0,-2-5 0,6-2 0,-15-19 0,0 0 0,0-13 0,0 13 0,0-16 0,16 16 0,-12 3 0,10 13 0,3 3 0,3 8 0,-12 0 0,4-4 0,27-15 0,-28 1 0,-1-3 0,18-18 0,-13 12 0,-15-16 0,0 0 0,16-32 0,-6 0 0,0-6 0,-4 3 0,0-3 0,1 1-364,4 1 0,1 0 1,-3-2 363,-7 0 0,-3-3 0,1 1 0,3 2 0,6 4 0,3 2 0,-2-2 0,-7-13 0,-3-3 0,1 2 0,3 11 0,2 2 0,0 2 0,2-6 0,-1 3 0,-5 1 0,0 3 0,14-3 0,-16 16 0,0 3 0,0 16 0,0 0 0</inkml:trace>
  <inkml:trace contextRef="#ctx0" brushRef="#br0" timeOffset="127861">21061 16792 24575,'-19'0'0,"-13"16"0,13 4 0,8 11 0,2 4 0,-7 8 0,15-2 0,2 1 0,-1-14 0,0-2 0,0 14 0,8-8 0,0-2 0,-4-6 0,27 11 0,-11-19 0,15-16 0,0 0 0,1 0 0,-1-16 0,0-19 0,-17 8 0,0-1 0,0 1 0,-1-1 0,-7-5 0,-1-1 0,8 7 0,-2 0 0,-12-8 0,-2-1 0,7 8 0,-1 1 0,-5 1 0,-4 1 0,-13-10 0,11 15 0,-12 5 0,0 15 0,13 0 0,-29 0 0,28 0 0,-11 0 0,15 15 0,0-11 0,-16 12 0,12-16 0,-12 0 0,32-16 0,-12-3 0,27-17 0,-11 17 0,3-4 0,5-1 0,-2 4 0,3 1 0,-2 1 0,3 0 0,-1-1-177,1-6 0,-1-1 1,2 2 176,1 5 0,1 1 0,0-2 0,2-5 0,0-2 0,-1 1 0,8-2 0,-2 1 0,-10 6 0,0-1 0,-4-2 0,4-10 0,-5-2 0,2-1 0,-3-1 0,-5 3 0,-2 0 0,-7 9 0,-1 1 0,0-1 0,-2 1 0,-7-14 0,0 4 0,0 3 0,0 9 530,0-24-530,0 43 0,0-12 0,0 0 0,0 12 0,-31-11 0,12 28 0,-2 5 0,-13-7 0,-2 2 0,6 10 0,2 7 0,0-1-352,3-5 1,1 1 0,-2 0 351,-1 0 0,-2 1 0,0 1 0,4 1 0,3 7 0,3 1 0,0-1 0,-7 0 0,-2 0 0,7 1 0,11-2 0,6 2 0,-2 0 0,-4 1 0,-2 1 0,3 0 0,6 3 0,3 0 0,-1 1 0,-4 7 0,-1 1 0,2 0 0,2-6 0,3-1 0,0-1-36,-2 0 0,0 0 0,3-4 36,5-1 0,1-4 0,-7-5 0,2-5 0,13-3 0,-16 11 0,0-27 1049,0 12-1049,0-16 113,15 0-113,-11 0 0,12 0 0,15 0 0,-1 1 0,3-2 0,4-7 0,3 0 0,7 6 0,0 0 0,-11-5 0,-2-2 0,-5 1 0,-3 1 0,9 3 0,-3-12 0,-28 16 0,11 0 0,-15 0 0</inkml:trace>
  <inkml:trace contextRef="#ctx0" brushRef="#br0" timeOffset="128802">22384 15893 24575,'-13'47'0,"0"0"0,0 0 0,1 0 0,0 0 0,5 0 0,4-3 0,4 1 0,1-1-735,-2 2 1,0 1 0,0-1 734,0-1 0,0 0 0,0-1 0,-2-2 0,1 0 0,4-1 61,5-5 0,4-1 0,-1 0-61,-4 0 0,-2 0 0,6-3 0,22 6 0,1-2 0,-14 0 0,-1-1 0,14 0 0,1-4 243,-14-11 0,-1 0-243,8 6 0,-3-1 0,-4-6 0,-5-3 0,-15-16 0</inkml:trace>
  <inkml:trace contextRef="#ctx0" brushRef="#br0" timeOffset="129888">22790 16863 24575,'0'-34'0,"0"0"0,0 0 0,0-6 0,0-2 0,0-2 0,0 4 0,0-2 0,0-2 0,0 2-702,0 1 1,0 0 0,0 1 0,0-1 701,0-1 0,0 0 0,0 0 0,0 4 0,-1-1 0,1 3 0,1 1 296,3-1 1,3 1 0,-3 4-297,-2 2 0,0 3 461,14-9-461,-16 19 0,0 16 0,16 47 0,-6-13 0,-1 7 0,-3-7 0,-2 5 0,1 3 0,0-1-200,2 5 1,2 1-1,-1 1 1,-1 0 199,-1 1 0,-2 1 0,0-1 0,2 0 0,2-2 0,1-1 0,0 0 0,0 0-245,0 2 0,0 1 1,0-1-1,-1-5 245,0-7 0,-2-3 0,0 0 0,4 21 0,-4-10 0,-6-29 0,0-15 0</inkml:trace>
  <inkml:trace contextRef="#ctx0" brushRef="#br0" timeOffset="131060">22702 16722 24575,'19'0'0,"20"0"0,-17 0 0,21-16 0,-23 12 0,-5-12 0,-15 16 0,0 0 0,16 0 0,-12 0 0,12 0 0</inkml:trace>
  <inkml:trace contextRef="#ctx0" brushRef="#br0" timeOffset="132094">22966 15646 24575,'18'25'0,"-1"1"0,0 0 0,0 4 0,0 0 0,2 0 0,-1 1 0,0 2-474,1 6 0,-1 3 0,0-2 474,0-3 0,-1-2 0,-1-1 0,3 12 0,-3-2 230,-5 0 0,-2-1-230,0-4 0,-2 0 118,-6-3 0,-2 1-118,-7 2 0,0 0 0,7-11 0,-2-1 0,-11 0 0,-3-3 723,-3-5-723,1 13 3,3-28-3,16 11 0,0-15 0,0 0 0</inkml:trace>
  <inkml:trace contextRef="#ctx0" brushRef="#br0" timeOffset="132970">23354 15928 24575,'34'0'0,"-1"0"0,10 0 0,-2 2 0,0-4 0,-2-14 0,-12 15 0,-3-2 0,-4-12 0,-4 15 0,-16 0 0,0 0 0,0 0 0</inkml:trace>
  <inkml:trace contextRef="#ctx0" brushRef="#br0" timeOffset="133864">23495 15646 24575,'0'43'0,"0"0"0,-1 1 0,2 2 0,4-11 0,1 1 0,-1-1 0,-3 11 0,0-2 0,5 1 0,2-4 0,-1-12 0,-1-3 0,-3 9 0,12-19 0,-16-16 0</inkml:trace>
  <inkml:trace contextRef="#ctx0" brushRef="#br0" timeOffset="136528">24042 15681 24575,'0'41'0,"0"0"0,7 5 0,2 2 0,-4-3 0,1 4 0,2-2-549,3-11 1,3 0 0,0-1 0,-2 0 548,2 7 0,-1 0 0,0-1 0,-2-2 0,1 0 0,0-3 352,5 2 0,-3-4-352,-10 9 361,12-11-361,-16-28 0,15 27 0,-11-27 1128,12 27-1128,0 5 0,-12-13 0,11 24 0,-15-43 0,0-4 0,0-20 0,0-3 0,0-5 0,0-13 0,0-4 0,0 12 0,0-1 0,0-1-349,0-5 1,0-1 0,0-1 348,0-7 0,-1-1 0,2 4 0,7-3 0,0 0-113,-6 4 0,-2-1 0,2 4 113,6 3 0,0 3 0,-7 0 0,-2 1 0,1 8 0,0 4 0,0 3 0,0 4 0,0 16 0</inkml:trace>
  <inkml:trace contextRef="#ctx0" brushRef="#br0" timeOffset="139008">24571 16281 24575,'-35'0'0,"0"0"0,15 15 0,-11 5 0,20 7 0,2 5 0,-1-4 0,1 1 0,-1 9 0,4 2 0,5-4 0,2-1 0,-1-7 0,0-2 0,-1 1 0,2-3 0,15 12 0,19-1 0,-16-16 0,1-3 0,6-5 0,-1-2 0,-5 7 0,11-16 0,-27 0 0,12 0 0,-16 0 0,15-32 0,-12-1 0,-2-4 0,7-2 0,0-1 0,-7-3 0,-2 0 0,1 7 0,0 5 0,0 8 0,0-7 0,0 5 0,0 19 0,0-17 0,-16 23 0,12 0 0,-27 0 0,27 0 0,-12 0 0,16 0 0,0-16 0,16-19 0,0 9 0,3-3 0,-1-3 0,0-3 0,1 0-196,0 4 0,0 0 0,-2-1 196,-3-8 0,-4-2 0,1 2 0,7-5 0,-4 0 0,-12 11 0,-3-1 0,4 2 0,12-5 0,1 2 0,-13-7 0,-2-1 0,7 8 0,0 2 0,-9 6 0,2 1 0,10 0 0,1 3 0,-6 4 588,-6 5-588,-6 30 0,-21 0 0,-1 6 0,22 18 0,4 8 0,-12-12 0,-5 1 0,5 3-447,10 6 0,5 3 0,-2 0 447,-4 0 0,-1-1 0,2-1 0,3-8 0,1-2 0,1 0 0,-1-1 0,0 0 0,0-3 0,1-4 0,-2-2 0,-7 8 0,0-1 0,6-6 0,0 1 0,-6 10 0,0 2 0,8-3 0,0-1 670,0-5 1,0 1-671,0 1 0,0 0 0,0-5 0,0-1 0,0 8 0,0 1 0,0-9 0,0 1 0,0 6 0,0-2 0,0 7 0,-1-12 0,2-3 0,15-4 0,-12 11 0,12-27 0,-16 12 0,0-16 0,15 0 0,-11-16 0,12-3 0,0-17 0,3 17 0,1-13 0,19 13 0,-33-1 0,17 5 0,-23 15 0,0 0 0</inkml:trace>
  <inkml:trace contextRef="#ctx0" brushRef="#br0" timeOffset="139962">24906 15963 24575,'0'46'0,"0"-1"0,0 0 0,0 1 0,0-1 0,0 0 0,0 1 0,0-1 0,0 1 0,0-2 0,0 0 0,0-2 0,0-3 0,0 6 0,-1-3 0,1-2 0,1-2 0,4-1 0,1-2 0,-1-1 0,-4 10 0,2-2 0,12-6 0,1-1 0,-5-7 0,-2-2 0,1 1 0,0-3 0,5 12 0,-15-17 0,0-3 0,0-16 0</inkml:trace>
  <inkml:trace contextRef="#ctx0" brushRef="#br0" timeOffset="142042">24977 16210 24575,'0'26'0,"0"-1"0,0 1 0,0 3 0,0 6 0,0 4 0,0-3 0,0-4 0,0 0 0,0 3 0,0 3 0,0-5 0,0-4 0,0-3 0,0 13 0,0-7 0,0-48 0,0-4 0,-7-10 0,-2-6 0,7-1 0,0-1 0,-6-10 0,1-2 0,6 15 0,1-1 0,1 3 0,-1-1 0,0 2 0,0-3 0,0 3 0,0-3 0,0 15 0,0 5 0,15 15 0,-11 0 0,12 0 0,-16 0 0,0 0 0,16 0 0,-12 31 0,11-8 0,-13 10 0,-4 1 0,2 5 0,0-14 0,0 1 0,0 5 0,0-3 0,0-2 0,0 4 0,0-6 0,0-20 0,0 12 0,0-16 0,-15 0 0,11 0 0,-12 0 0,16 0 0,0 0 0,16 0 0,-12 0 0,27 0 0,-27 0 0,27-16 0,-27 12 0,28-11 0,-29 15 0,13 15 0,-16 5 0,7 4 0,2 3 0,-7 0 0,0 1 0,6 0 0,-1-1 0,-7 8 0,0-4 0,0-27 0,0 12 0,0 0 0,0-12 0,-15 27 0,-5-27 0,1 12 0,3-16 0,0 0 0,12 0 0,-11 0 0</inkml:trace>
  <inkml:trace contextRef="#ctx0" brushRef="#br0" timeOffset="143296">25083 17286 24575,'0'-35'0,"-1"3"0,2-3 0,6-8 0,2-4-429,-8 11 1,-1 0 0,2-2 428,8-1 0,2-1 0,-2-2-377,-7 1 1,-3-2 0,0-1-1,1 3 377,4-3 0,1 3 0,-2-3 0,-2 2 0,-2-3 0,-1 1 0,0 4 211,1-10 0,0 2-211,1 14 0,0-1 0,-3 2 0,-5-4 0,-1 0 0,7-6 0,-2 0 0,-12 7 0,-2 1 298,8 0 0,-1 0-298,-8-1 0,1 1 753,7-1 1,0 2-754,-5 6 0,-1 1 133,-1-9 0,-2 5-133,-3 18 0,-3 2 0,-1-14 0,-1 3 0,-16 19 0,24-13 0,-13 16 0,28 0 0,-11 0 0,15 0 0,0 0 0</inkml:trace>
  <inkml:trace contextRef="#ctx0" brushRef="#br0" timeOffset="144825">20550 17621 24575,'29'0'0,"0"0"0,11 0 0,6 0 0,4 0 0,-8 0 0,4 0 0,3 0 0,1 0 0,2 0-469,-6 0 1,3 0 0,1 0 0,1 0 0,0 0 0,0 0 0,0 0-1,-1 0 1,0 0 0,0 0 0,0 0 0,0 0 0,-1 0 0,-1 0 114,2 0 1,-1 0 0,-1 0-1,0 0 1,0 0 0,-1 0 341,-4 0 1,0 0-1,0 0 1,-2 0-1,0 0 1,-2 0 11,9 0 0,-3 0 0,0 0 0,2 0 46,-4 0 0,1 0 0,0 0 1,1 0-1,-2 0-46,6 0 0,0 0 0,-1 0 0,0 0 0,2 0 0,0 0 0,0 0 0,0 0 0,-1 1 0,0-1 0,0 0 0,0-1 0,-7-1 0,0-1 0,0 0 0,1-1 0,0 1-410,3-1 1,0 1-1,1 0 1,1-1 0,0-2 409,-5-1 0,2 0 0,-1-2 0,1 0 0,-1 0 0,0-1 0,-3 0 0,1 0 0,-1-1 0,0 0 0,0 1 0,-1-1 373,10 0 0,0-1 0,0 1 0,-2-1 0,-2 1-373,-4 1 0,-2-1 0,-2 0 0,2 0 0,4-1 0,1-2 0,0 2 0,-2 3 308,1 6 0,-1 2 1,1-3-309,-4-5 0,1-5 0,1 0 0,0 4 0,-4 7 0,-1 4 0,2 0 0,3-3 0,1-5 0,3-3 0,2-1 0,1-1 0,-40 10 0</inkml:trace>
  <inkml:trace contextRef="#ctx0" brushRef="#br0" timeOffset="146713">20779 18221 24575,'0'25'0,"0"1"0,0 8 0,0 2 0,0 1 0,0 1 0,0 9 0,0 0 0,0-10 0,0-1 0,-1 4 0,2-2 0,5-9 0,4-3 0,9 9 0,1-4 0,-4-27 0,-16 12 0,0-32 0,0 12 0,0-27 0,0 27 0,0-27 0,0 27 0,0-27 0,15 11 0,-13-3 0,0-5 0,10-1 0,5-3 0,1-1-383,0-3 1,0-2 0,1 0 382,-1 5 0,0-1 0,1 0 0,0 2 0,6-6 0,-1 2 0,-2 4 0,-4 2 0,-1 5 0,15-6 0,-28 31 0,11 0 0,-15 0 0</inkml:trace>
  <inkml:trace contextRef="#ctx0" brushRef="#br0" timeOffset="149212">21202 18556 24575,'-19'0'0,"3"0"0,16 0 0,-16 16 0,12-12 0,-11 27 0,15-27 0,0 12 0,0-1 0,0-11 0,0 12 0,0-16 0,0 0 0,0 16 0,0-12 0,0 11 0,0-15 0,0 16 0,0-12 0,15 12 0,-11 15 0,28-8 0,-22 2 0,-1 1 0,27 10 0,-17-17 0,-3-3 0,-16-16 0,16 0 0,-13 0 0,13-16 0,-16-3 0,16-17 0,-12 17 0,27-13 0,-11 13 0,-1-16 0,13 15 0,-28 4 0,11 1 0,-15 11 0,0-12 0,0 16 0,0 0 0,0-16 0,0 12 0,0-11 0,0 15 0,-15 0 0,11 0 0,-28-16 0,13 12 0,-1-12 0,-11 16 0,27 0 0,-12 0 0,0 0 0,13 0 0,-13 0 0,16 0 0,-16 0 0,-3 0 0,-1 0 0,-11 0 0,27 0 0,-12 0 0,0 0 0,12 0 0,-11 16 0,15-12 0,0 12 0,0-16 0,0 0 0,0 15 0,0-11 0,0 12 0</inkml:trace>
  <inkml:trace contextRef="#ctx0" brushRef="#br0" timeOffset="151529">21308 18662 24575,'35'-35'0,"-3"-1"0,3-3 0,-11 14 0,0 0 0,3-1-615,3-2 0,3-1 0,1 0 1,-2 1 614,1-3 0,-2 1 0,1 1 0,5 0 0,1 0 0,-3 1 387,2-8 0,-4 1-387,-5 8 0,-1-1 204,-1-6 0,-1 2-204,-7 11 0,-1 2 0,19-16 0,-17 19 1268,-3 16-1268,-32 0 9,-3-15-9,-17 11 0,11-12 0,-1 1 0,-13 11 0,13-5 0,1 2 0,6 7 0,-13 0 0,28 0 0,-11 16 0,15-12 0,0 27 0,0-27 0,-16 27 0,-4-11 0,-7 10 0,-4 6 0,2 0 0,1 3-239,6-6 1,1 3-1,1 1 239,2-2 0,1 1 0,1-1 0,-3 9 0,3 2 0,8-10 0,2 1 0,0-1 0,-2 10 0,1 1 0,1-11 0,0 2 0,2 1 0,2 7 0,2 1 0,-2-3 0,-11 8 0,10-6 0,28-13 0,13-4 0,-7-4 0,-8 5 0</inkml:trace>
  <inkml:trace contextRef="#ctx0" brushRef="#br0" timeOffset="151529">21663 19049 23859,'37'-15'0,"-27"-4"0,16 1 0,3 0 716,-10-1-716,17-13 0,-17 29 0,-3-13 0,-16 16 0,0-16 0,16 12 0,-12-11 0,11-1 0,1 12 0,3-27 0,17 11 0,-17 0 0,13-11 0,-13 12 0,1-1 0,-4 4 0,-16 1 0,0 11 0,0-12 0</inkml:trace>
  <inkml:trace contextRef="#ctx0" brushRef="#br0" timeOffset="153047">22172 17974 24575,'0'35'0,"0"12"0,0 4 0,0-18 0,0 1 0,0 8 0,-1 6 0,2-5 0,6-5 0,2-1 0,-1 10 0,4 0 0,12-10 0,3-2 0,-8 5 0,1-1 0,5-11 0,1-1 0,-8 0 0,-1-3 0,18-5 0,-15 12 0,-4-27 0,-16 12 0,0-16 0,0 0 0,31 0 0,-7 16 0,11-12 0,-4 27 0,-27-27 0,12 12 0,-16-16 0</inkml:trace>
  <inkml:trace contextRef="#ctx0" brushRef="#br0" timeOffset="154679">22631 18874 24575,'0'-34'0,"0"0"0,0 0 0,-1-13 0,-1-3 0,5-2 0,3 14 0,4-2 0,1-1 0,-1 1 0,0 1-589,-1-6 1,-1 0 0,0 1 0,2 1 588,2 2 0,1 0 0,1 3 0,0 6 0,8 1 0,-5 7 752,-13-8-752,12 32 388,-16 0-388,0-15 0,0 11 0,0-12 1213,0 16-1213,0 0 0,0 16 0,0 3 0,0 17 0,0-12 0,0 3 0,-1 15 0,2 2 0,6-6 0,2 2-364,-3 2 0,0 4 0,1-1 364,4-5 0,1-1 0,1 0 0,-2-1 0,1-1 0,0 0 0,0-4 0,0-1 0,-1-3 0,-1-2 0,0-3 0,5 11 0,-15-15 0,0-5 0,0 1 273,0-12 0,0 12 0,0-16 0</inkml:trace>
  <inkml:trace contextRef="#ctx0" brushRef="#br0" timeOffset="156025">22596 18662 24575,'35'0'0,"0"0"0,1 0 0,7 0 0,-6 0 0,-10 0 0,-11 0 0</inkml:trace>
  <inkml:trace contextRef="#ctx0" brushRef="#br0" timeOffset="157479">23037 17833 24575,'25'35'0,"1"0"0,-7-7 0,1-1 0,7 6 0,-3 1 0,-12 0 0,-5 3 0,3 6 0,-4 4 0,-5-13 0,-1 2 0,-1 0-260,1-1 1,0 0-1,0 0 260,0 3 0,0 0 0,0 0 0,1-2 0,-1 0 0,-1 0 0,-7 14 0,0-2 96,9-11 0,-5-4-96,-20-6 0,0-3 0,17 12 0,-25-17 0,32-3 0</inkml:trace>
  <inkml:trace contextRef="#ctx0" brushRef="#br0" timeOffset="159410">23601 18221 24575,'16'41'0,"0"0"0,2-10 0,3 1 0,-4 8 0,1 5 0,2-5 0,10 0 0,-2-3 0,-9 3 0,0-2 0,3-11 0,-1-3 0,-2 12 0,-3-17 0,-16 12 0,0-42 0,0 7 0,0-18 0,0-7 0,-1-5 0,2-3 0,3 2 0,2-4 0,0 0-300,0-3 0,1 0 1,-1-2 299,-1 8 0,0-1 0,-1-1 0,2 0-367,1-5 0,1-1 0,1 0 0,-2 3 367,0 0 0,0 3 0,-1-1 0,0-2 0,1 0 0,-1 6 0,3 6 0,-2 7 0,-7 2 0,0 4 0,0 16 0,0 0 0,0 0 0</inkml:trace>
  <inkml:trace contextRef="#ctx0" brushRef="#br0" timeOffset="162962">24183 18556 24575,'0'35'0,"1"-9"0,-2-1 0,-14 15 0,13-6 0,0-2 0,-14-8 0,14 7 0,4 0 0,-2-7 0,0 1 0,0 1 0,0 9 0,0-15 0,0 11 0,16-11 0,-12-1 0,25-4 0</inkml:trace>
  <inkml:trace contextRef="#ctx0" brushRef="#br0" timeOffset="162962">24361 19049 24575,'18'-20'0,"-2"-6"0,4-1 0,-3-13 0,-3-3 0,-12 16 0,0-1 0,6-6 0,-1-2 0,-6 0 0,-2 1 0,1 7 0,0 1 0,0-8 0,0 4 0,0 27 0,-12-14 0,-7-3 0,-4-1 0,-2 8 0,-1 1 0,-10-3 0,1 16 0,0 0 0,15 0 0,-11 16 0,27 11 0,-4-2 0,0 3 0,6 3 0,4 1 0,6-5 0,0 1 0,-7-1 0,2-3 0,13-5 0,-16-3 0,15-16 0,-11 0 0,12 0 0,-16 0 0,15 0 0,-11-16 0,28-3 0,-22-6 0,-1-1 0,8 6 0,2 0 0,5-16 0,3-2 0,-1 10 0,2-1-342,0-1 0,1-2 0,1 0 342,0 2 0,1 1 0,-2-2 0,-3-4 0,-2-2 0,0 3 0,11-4 0,-3 1 0,-13 2 0,-3 4 0,4 11 0,1 3 0,-3 3 0,-12 10 0,17-12 1026,-23 1-1026,0 11 0,0-43 0,0 23 0,0-11 0,0 4 0,-23 27 0,17-12 0,-33 16 0,19 16 0,1-12 0,-6 9 0,3 5 0,14 1 0,-14 4 0,-3 5 0,5 13 0,4 5 0,8-11 0,1 1 0,-1 2-236,-8 9 0,-2 1 0,5-1 236,9-10 0,5-1 0,-2 0 0,-4 7 0,-1 1 0,1-5 0,5-8 0,0-2 0,0 17 0,0-1 0,0-17 0,0-1 0,0 0 0,0 0 0,0 7 0,0-1 0,0 6 354,0-12 0,0-3-354,0-4 0,0-5 0,0-15 0,0 0 0,16 0 0,4 0 0,-1 0 0,13-15 0,-13 11 0,1-12 0,11 16 0,-27-16 0,12 13 0,-1-13 0,-11 16 0,12 0 0,-16 0 0,0 0 0,0 0 0</inkml:trace>
  <inkml:trace contextRef="#ctx0" brushRef="#br0" timeOffset="163808">24906 18397 24575,'0'26'0,"0"-1"0,-11 20 0,-1 4 0,9-13 0,2 1 0,-1 2 0,-4-4 0,-2 0 0,1 3 0,5 3 0,4-4 0,3 3 0,3 3 0,2 1 0,0 1 0,-2-8 0</inkml:trace>
  <inkml:trace contextRef="#ctx0" brushRef="#br0" timeOffset="166377">25048 18733 24575,'0'27'0,"0"0"0,0 0 0,0-3 0,0 12 0,0-17 0,0 13 0,0-44 0,0-8 0,-8-5 0,0-5 0,6-5 0,0 0 0,-6 6 0,0 3 0,8-9 0,0 3 0,0 28 0,0-11 0,0 15 0,0 0 0,0-16 0,16 12 0,-12-12 0,12 16 0,-16 0 0,0 0 0,15 32 0,5 7 0,-2-12 0,-1 1 0,-6-2 0,-2-1 0,6 10 0,-15-15 0,0-5 0,0-15 0,0 16 0,0-12 0,0 12 0,-15-16 0,11 0 0,-28 0 0,29 0 0,-29 0 0,28 0 0,-11 0 0,15 0 0,15 0 0,-11 0 0,28 0 0,-29 0 0,13-16 0,0 12 0,-12-12 0,11 16 0,1 0 0,-12 0 0,12 0 0,-16 0 0,15 0 0,-11 0 0,28 16 0,-28 4 0,27-1 0,-27-3 0,12 0 0,-16-13 0,-16 13 0,12 0 0,-27 3 0,11 17 0,0-17 0,-7-4 0</inkml:trace>
  <inkml:trace contextRef="#ctx0" brushRef="#br0" timeOffset="167583">25259 18221 24575,'0'35'0,"-1"-3"0,2 3 0,5 1 0,4 2 0,1-4 0,3 1 0,-4 10 0,-6-11 0,-3 4 0,-1 5 0,-1 4 0,0 2 0,-2 2 0,1 2 0,0-1 0,0-1 0,0-1 0,2-3 0,0-24 0</inkml:trace>
  <inkml:trace contextRef="#ctx0" brushRef="#br0" timeOffset="188695">19809 17004 24575,'-28'25'0,"1"1"0,-8 8 0,3 2 0,12-7 0,1 1-387,-5 6 1,-2 4-1,2-2 387,3-3 0,0 0 0,3-1 0,-2 2 0,0-2 0,-6 6 0,1-1 111,6-4 1,-1 0-112,-14 1 0,1-1 115,13-8 0,1 1-115,-14 6 0,-1-2 0,14-12 0,1 0 0,-6 6 0,-1-2 585,-9-4-585,15 11 122,4-27-122,16 12 0,-15-16 0,11 0 0,-28 0 0,-3 0 0,-4-16 0,5 9 0,1-5 0,12-19 0,3-5 0,-8 7 0,1-1 0,5-13 0,5 0 0,4 15 0,2 1 0,1 1 0,1 1 0,-9-10 0,12 0 0,-12-1 0,1-7 0,11 6 0,-12-6 0,16 8 0,0-1 0,0 1 0,0 16 0,0-13 0,0 13 0,16-1 0,3 4 0,17 16 0,-12 0 0,3 0 0,-1 0 0,2 0 0,15 7 0,1 2 0,-7 0 0,0 2 0,7 4 0,-2 5 0,-5 5 0,-3 1 0,-5-6 0,-3-1 0,9 16 0,-19-19 0,-16 0 0,15-12 0,-11 11 0,12 9 0,0-3 0,3 22 0,17-7 0,-11-11 0,1 1 0,-7-7 0,1 1 0,6 6 0,-1-1 0,-6-6 0,13 13 0,-28-28 0,11 11 0,-15-15 0,0 0 0,24 0 0,13 0 0,10 0 0,-12 0 0,-3 0 0,-13 0 0,1 16 0,11-12 0,-11 12 0,15-1 0,0-11 0,-15 12 0,11-16 0,-27 0 0,12 0 0,-16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1:13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10337 13811 24575,'23'-17'0,"1"-1"0,11-7 0,4-1 0,-9 8 0,2-1 0,0 1 0,3 0 0,1 0 0,-5-1 0,-3-8 0,-1 3 0,6 14 0,1 1 0,-7-15 0,1 1 0,12 10 0,6 2-291,-9-5 1,1-2 0,1 1 290,-3 4 0,1 2 0,1 0 0,6-1 0,1 1 0,-4-1 0,-3-6 0,-2 0 0,-1 8 0,-3 1 0,3-7 0,-15 16 0,11 0 0,-11 0 871,15 0-871,-10 0 0,1 0 0,1-1 0,1 2 0,0 7 0,-1 0 0,8-4 0,-20 11 0,-15-15 0,0 0 0,0 16 0,0-12 0,0 12 0,0-16 0,0 15 0,0-11 0,0 12 0,0 0 0,16-12 0,0 16 0,3 7 0,7-9 0,5-1 0,-1 2 0,-4 6 0,0 1 0,0-2 0,3-5 0,1-1 0,-3 0 0,1 8 0,-5-5 0,-3-17 0,1 11 0,-3 1 0,-12-12 0,17 12 0,-23-16 0,0 15 0,0-11 0,0 28 0,0 3 0,0-8 0,0 1 0,0-1 0,0 1 0,0-1 0,0-3 0,0-5 0,-23-3 0,17 0 0,-33-12 0,19 27 0,-15 4 0,16-16 0,3 1 0,-4 16 0,4-5 0,1-27 0,11 12 0,-28-1 0,13-11 0,2 22 0,-1 3 0,-8-16 0,1 0 0,4 15 0,2 2 0,-16 6 0,4-17 0,27-3 0,-27-16 0,6-1 0,-1 2 0,-3 6 0,-1 2 0,-2-3 0,-4 1 0,2-1 0,-13 4 0,4 0 0,13-2 0,1-1 0,-3 2 0,1-2 0,-4-3 0,9 4 0,-3 0 0,-16-7 0,-4-2 0,14 1 0,-1 0 0,-1 0 0,-2-1 0,-1 0 0,2 3 0,1 2 0,1 2 0,3-1 0,-4-3 0,3 0 0,7 7 0,3-2 0,5-7 0,-13-16 0,28 12 0,-11-27 0,-1 11 0,-19-15 0,2 11 0,-5-3 0,9 2 0,-1-2 0,-1 1-270,-4 1 1,-1 0-1,1-2 270,4-4 0,2-2 0,-1 3 0,-10 1 0,2 3 0,9 8 0,5 1 0,-4-14 0,13 27 0,15-12 0,0 1 0,0 11 809,0-28-809,0 13 0,0-17 0,0 1 0,0 15 0,0 5 0,0 15 0,0 0-820,0 15 1,0-11 0,0 12 0</inkml:trace>
  <inkml:trace contextRef="#ctx0" brushRef="#br0" timeOffset="2052">12277 13635 24575,'43'-21'0,"0"1"0,0-1 0,0 1 0,-4 1 0,1 1 0,0-1 0,-1 0 0,-1-1 0,5-2 0,-1-1 0,-1-1 0,2-1-656,-4 1 1,2-2-1,-1-1 1,1 3 0,-2 4 397,0 6 1,0 5 0,-1 0-1,-1-4 258,0-8 0,-1-5 0,0 2 0,2 5 331,1 9 0,2 7 0,0-1 0,-2-3-331,-2-7 0,-1-3 0,-2-1 0,1 4 0,3 5 0,0 3 0,-1-2 234,5-8 0,-1-3 1,-6 3-235,4-4 0,-12 3 0,-7 3 0,-16 10 2280,12-12-2280,-16 16 0,0 0 0,0-31 0,-16 8 0,-7-17 0,-5-3 0,1 13 0,-5 1 0,0 5 0,-4-1 0,2 4 0,5 2 0,0 3 0,-13-3 0,1 6 0,2 9 0,12-4 0,3 1 0,4 7 0,-11 0 0,43 0 0,9 7 0,9 1 0,10-5 0,9-4 0,3 3-614,-12 3 1,2 1 0,2 2 0,1-1 0,0-1 613,2-2 0,2 0 0,0-1 0,0 0 0,0 2 0,-2 1 0,0 1 0,0 0 0,-2 1 0,-2-1-99,-2 2 0,-2 1 0,-2-1 1,-1-1 98,1-2 0,-3-1 0,-3 3 0,-3 9 0,-5-2 0,-4-11 0,-3 27 0,-16-27 2996,-16 43-2996,-6-36 0,-7 1 0,6 11 0,-2 6 0,-2 3 0,-4-2-570,-1-5 0,-5-2 0,-1 1 1,-1 0-1,1 2 570,5-1 0,-1 1 0,0 2 0,1 0 0,-1 0 0,0-1 0,0 1 0,0 1 0,-1-1 0,1 0 0,0-1 0,1-2-177,-8 5 1,0-2 0,2-2 0,4 0 176,2-1 0,3-2 0,3-1 0,-2 8 0,7-13 0,6-28 0,16 22 0,0-26 0</inkml:trace>
  <inkml:trace contextRef="#ctx0" brushRef="#br0" timeOffset="3998">15240 10901 24575,'0'42'0,"0"-1"0,0 1 0,0-3 0,0 1 0,0 1 0,0 2 0,0-3 0,0 1 0,0 1 0,0 1 0,0-1-656,0 0 1,0 1-1,0 0 1,0-1 0,0-1 542,0 5 1,0-2-1,0 0 1,0-1 112,0-3 0,0 0 0,0 0 0,0-3 182,0 0 1,0-1-1,0 0-182,0 7 0,0 1 0,0-5 373,0-7 0,0-4-373,0 3 0,0-3 0,0 4 0,0-28 1906,0 11-1906,0 1 528,-15 19-528,5-9 0,0 3 0,1 13 0,-2 2 0,-4 2 0,-1-2 0,6-5 0,1-3 0,0-6 0,-2-9 0,-5-21 0,16-35 0,0-5 0,0 15 0,0-1 0,0-9 0,0 16 0,0-13 0,16 28 0,-12-11 0,22 12 0,11 6 0,2-3 0,4 0 0,-8 0 0,2 0 0,3 0-330,-2-1 1,3 0 0,1 1 0,-3 2 329,6 2 0,-3 1 0,1 1 0,0 0 0,-1-1 0,-2 4 0,7 8 0,-8 1 0,-3 2 0,-21 11 0,-15-27 0,0 27 0,0-27 1317,0 12-1317,16-32 0,-12-3 0,10-5 0,3-3 0,-7 0 0,0-1 0,7-7 0,1-1 0,1 1 0,-3 0 0,-5 6 0,-2 3 0,7-9 0,-16 19 0,0 16 0</inkml:trace>
  <inkml:trace contextRef="#ctx0" brushRef="#br0" timeOffset="7805">16140 12241 24575,'0'26'0,"0"-1"0,0 2 0,0 1 0,0 15 0,0 0 0,0-13 0,0-1 0,0 7 0,0-5 0,0-12 0,0-3 0,0-47 0,16 7 0,-15-1 0,2-1 0,28-9 0,-12 0 0,14 16 0,11 2 0,1 2 0,-6 1 0,0 2 0,3-1-288,-2 0 1,2 0 0,2 0 0,-2 1 287,-2 2 0,-1 2 0,0 0 0,-4-2 0,-2-4 0,-2-1 0,-1 1 0,16 3 0,-6 1 0,-4-14 0,-21 9 0,-15 11 0,0-28 0,0 13 1149,-15-1-1149,6-4 0,-2 1 0,-13 11 0,-3 0 0,-1-20 0,1-2 0,1 13 0,-3 3 0,-2 0 0,-3 0 0,1 3 0,2 3 0,0 4 0,-13 0 0,1 0 0,17 0 0,1 1 0,-4 5 0,0 0 0,-13-14 0,12 15 0,2 2 0,8-1 0,4 0 0,1 0 0,11 16 0,-43-12 0,27 18 0,0 3 0,-7-13 0,0-1 0,-9 25 0,21-5 0,-1-27 0,12 27 0,-12-27 0,16 43 0,0-21 0,0 3 0,0 6 0,0 4 0,0 1-294,0 2 1,0 0 0,0 1 293,0 2 0,0 0 0,0-2 0,0-6 0,0-1 0,0-3 0,0 5 0,0-5 0,0 2 0,0-19 0,0-16 0,32-16 0,0 0 0,6-3 0,3 1 0,5 0 0,1-1-242,-8 2 1,2-2 0,0 1 0,0 1 241,2 3 0,0 0 0,-1 1 0,-1-1 0,3-3 0,-2-2 0,-3 5 0,7 3 0,-6 2 0,-12 0 0,-5 2 0,-3 7 0,-4-15 0,-16 11 0,0-28 1845,0 28-1845,0-11 0,0-1 0,0 12 0,0-12 0,0 16 0,0 0 0,0-15 0,0 11 0,0-12 0,0 16 0,0 0 0,-16 31 0,12-7 0,-3 8 0,-2 3 0,-6 4 0,12-7 0,2 2 0,-7-6 0,0-1 0,7 1 0,2-1 0,-1 8 0,0-3 0,0-28 0,0 11 0,0-15 0,0 16 0,0-12 0,0 12 0,0-16 0,16 0 0,-12-16 0,11-4 0,1-15 0,-12 0 0,12 15 0,-16 5 0,0-1 0,0 12 0,0-12 0,0 1 0,15 11 0,-11-12 0,12 0 0,-16 12 0,0-11 0,31-1 0,9-3 0,-14 9 0,2 0 0,7-7 0,-3 3 0,-8 10 0,2-12 0,-5 0 0,-18 12 0,13-11 0,-16 15 0</inkml:trace>
  <inkml:trace contextRef="#ctx0" brushRef="#br0" timeOffset="9649">17357 11659 24575,'0'43'0,"0"1"0,0-10 0,0 3 0,0 3 0,0 1 0,0 1 0,-1 2 0,1 1 0,0 1 0,1 1-547,1-5 1,0 0 0,1 1 0,0 0 0,0 1 0,0-1 145,-1-1 0,1 2 1,-1-1-1,1 0 0,1-1 1,1-2 400,2 4 0,2-2 0,0 0 0,0-1 0,0-2 117,1 3 1,-2-1 0,2-2 0,0 0-118,4 7 0,2-1 0,-3-3 581,-3 4 0,-1-4-581,0-10 0,-2-5 0,-7-7 0,0-20 2899,-16-59-2899,16 15 0,-4-4 0,-11 5 0,-7-1 0,5-2-244,12 8 1,4-1-1,1-1 1,-4 0 243,-8-7 0,-4-1 0,0-1 0,5 1 0,7 2 0,4-1 0,1 1 0,-2 0 0,-3-1 0,0 0 0,-1 1 0,2 2-222,2 1 1,2 3 0,-1 0 221,0-3 0,0 1 0,0 1 0,0-6 0,0 0 0,0 12 0,0-2 0,0 3 0,0-3 0,0 4 0,0 5 0,0 5 0,0 3 2046,0 5-2046,23 11 0,9 8 370,-3 2 1,3 3-371,16 1 0,2 0 0,-13 0 0,-4-1 0,-5-1 0,-5 0 0,-3 8 0,-4-12 0,-16 27 0,0-11 0,-7 3 0,-2 5 0,1 6 0,-4 2 0,-11 1 0,-5 1 0,11-2 0,0 3 0,-3-5 0,-16-2 0,1-3 0,15 10 0,1-3 0,-11-17 0,5-3 0,19 4 0,-17-5 0,23-15 0,0 0 0</inkml:trace>
  <inkml:trace contextRef="#ctx0" brushRef="#br0" timeOffset="11768">17974 12047 24575,'0'-33'0,"0"0"0,13-11 0,6-2 0,-5 12 0,3-1 0,2-1 0,1-1-820,5-2 1,1-1 0,3 0 0,1-1 403,-1 3 0,2 0 1,2-1-1,-1 0 1,0 1 21,-2 0 1,1 1 0,-1-1 0,0 1 0,2-1 393,-4 3 0,2-1 0,0 1 0,0-1 0,-1 1 0,-2 2 0,6-8 0,-3 2 0,0 0 0,-1 1 315,-2 2 1,1 0-1,-2 2 1,-5 3-316,-1-6 0,-5 3 0,-6 8 0,-2 1 0,-7-10 2360,0 0-2360,0 15 3276,-16 5-3240,-19 15 351,-5 0-387,15 0 0,-1 0 0,1-3 0,-1 6 0,-9 22 0,0 12 0,7-8 0,0 2 0,2 3-472,6-1 0,2 3 0,0 2 1,1 0 471,-3 6 0,-1 3 0,3-1 0,3-2 0,5 0 0,4-2 0,-2 3-293,-3-2 0,-2 3 1,1-1-1,1-3 293,3-3 0,2-2 0,0 1 0,2-1 0,0 3 0,-1-1 0,-1-2 0,-5 1 0,-1-2 0,3 0-87,7-1 0,3 0 0,-3 0 87,-8 0 0,-2 0 0,2-3 0,8 6 0,0-1 0,-6 6 0,1 0 0,6-7 0,2-1 871,-1-3 0,0-2-871,0-3 0,0-1 1270,0 17-1270,0-7 307,0-17-307,31-3 0,8-16 0,-1 0 0,7 0 0,-2 0 0,-1 1 0,0-2 0,0-3 0,2-3 0,-5 2 0,-10 5 0,-3-4 0,0-11 0,-1-1 0,10 12 0,1-27 0,-17 27 0,-3-12 0,-16 16 0</inkml:trace>
  <inkml:trace contextRef="#ctx0" brushRef="#br0" timeOffset="15218">19333 11942 24575,'-36'0'0,"1"0"0,-9 0 0,2 0 0,12 0 0,1 0 0,-13 0 0,2 0 0,0 0 0,14 5 0,2 5 0,-12 25 0,24-2 0,5 5 0,-3 11 0,4 0 0,5-11 0,2 0 0,-1 11 0,0-7 0,0-19 0,0 24 0,0-43 0,16 12 0,7-8 0,5-1 0,7 11 0,4 0 0,-5-10 0,3-2 0,-2 3 0,-4 7 0,-1 2 0,-1-5 0,7-7 0,-1-8 0,-8-3 0,-3-5 0,-5-8 0,-3-4 0,3-17 0,-1 7 0,-4 1 0,-10 8 0,11-12 0,-15 35 0,0 19 0,-7 5 0,-1 3 0,6 9 0,0-1 0,-14 8 0,13-6 0,6-11 0,13-38 0,3 8 0,-1-19 0,0-5 0,-1 9 0,1-1 0,4-12 0,-1-3 0,-3 1 0,1-2 0,0 4 0,2-1 0,-2 0-228,-5-2 1,-2-1 0,1-1 227,4-6 0,1-1 0,-2 1 0,-3 6 0,-2 1 0,1 0 0,-1-6 0,0 0 0,2 4 0,5-1 0,-1 4 0,-8 0 0,2 3 0,20-3 0,-27 15 0,27 36 0,-27 23 341,12-12 0,0 1-341,-14-1 0,0-3 0,13-5 0,-15-3 0,0 0 0,0 19 0,0 4 0,0-3 0,0-21 0,0-15 0,-15-31 0,-5 7 0,11-1 0,-2-1 0,-20-9 0,27 16 0,-27 3 0,27 16 0,-28 0 0,13 16 0,-16-13 0,17 19 0,0 3 0,-17-1 0,16 2 0,3-1 0,-4-5 0,4 27 0,16-8 0,0 2 0,0 4 0,0-4 0,0 0 0,-1 3 0,2 1 0,13 2 0,4 0 0,-7-9 0,1-2 0,5 0 0,2-1 0,-2-8 0,-3-3 0,-10-5 0,12-3 0,-16-16 0,15 0 0,-11 0 0,12 0 0,-1 0 0,5 16 0,0-13 0,11 13 0,-11-16 0,4-12 0,3-7 0,0-6 0,0-5 0,1 2 0,2-2 0,-1-2-302,-6 1 0,-1-3 0,0 1 0,1 1 302,7-1 0,1 2 0,-2-1 0,-4 0 0,-2-1 0,0 4 0,4 1 0,-3 5 0,-5 4 0,-3 3 0,-16 0 0,-16 12 0,12 4 1208,-27 20-1208,20 5 0,2 1 0,-10-2 0,1-1 0,4 1 0,10 3 0,-10-1 0,-3 1 0,7-4 0,0 1 0,1 11 0,-1-3 0,-6-9 0,16 24 0,0-43 0,0 12 0,0-1 0,16 5 0,3 15 0,13 0 0,3-3 0,-14-18 0,1-1 0,13 14 0,-3-7 0,-13-20 0,-3 0 0,0 0 0,-12 0 0,27-15 0,-27 11 0,12-12 0</inkml:trace>
  <inkml:trace contextRef="#ctx0" brushRef="#br0" timeOffset="15962">20550 11518 24575,'0'0'0</inkml:trace>
  <inkml:trace contextRef="#ctx0" brushRef="#br0" timeOffset="17051">20444 12771 24575,'29'-17'0,"-1"0"0,1 0 0,3-6 0,0-1 0,2 0 0,7-1 0,2 1 0,-3-1-273,-11 1 0,-1 0 0,1 1 273,5 0 0,0 1 0,-4 0 134,-10 2 1,-1 1-135,6 0 0,1 3 34,9 0 0,-15 16 0,-5 0 0</inkml:trace>
  <inkml:trace contextRef="#ctx0" brushRef="#br0" timeOffset="19734">21414 12241 24575,'-16'-43'0,"1"24"0,-5 1 0,-6-5 0,-3 3 0,-5 8 0,-2 4 0,1-1 0,-1 3 0,-8 5 0,2 2 0,11-1 0,3 0 0,1-2 0,3 4 0,-7 13 0,11 5 0,9 7 0,2 5 0,0 3 0,3 2 0,5 3 0,2 3 0,-1-10 0,0 2 0,0-2 0,0 6 0,0-3 0,0 0 0,0-2 0,0-6 0,0-5 0,0-3 0,15-4 0,5-16 0,15 0 0,-9 0 0,-1 0 0,14 0 0,-6-13 0,1-6 0,-5 2 0,-3-5 0,2-11 0,-1-4 0,-1 1 0,-1 1 0,-6 7 0,-3 1 0,4-8 0,11 19 0,-27 16 0,12 0 0,-16 16 0,15 19 0,5 4 0,-4-5 0,3-1 0,-1-13 0,0-1 0,1 16 0,12-19 0,-27-16 0,12 0 0,0-16 0,3-19 0,-1 17 0,0-3 0,-8-12 0,-1-1 0,11 7 0,-1 0 0,-8-8 0,0-1 0,11-3 0,-1 0 0,-11 2 0,0 1 0,7-4 0,-3 2 0,-12 10 0,0 1 0,6 0 0,0 3 0,-8 4 0,0 20 0,15 67 0,-13-31 0,-2 4 0,2 1-459,5-2 1,2 1-1,0 2 1,-2 0 458,-5 4 0,-1 0 0,-2 1 0,3-2 0,1-4 0,2 0 0,-1-2 0,-1 1-125,-2 0 0,-1 1 0,0-2 1,-1-2 124,1 12 0,0-4 0,0-8 0,0-7 0,0-15 0,0-15 0,0-15 0,0-15 0,0-7 0,0-8 0,0-4 98,0 12 1,0-2-1,0-2 1,0 1-99,0-9 0,-1 1 0,2 0 0,4 1 0,1-1 0,-1 2 104,-4 1 1,0 1 0,1 4-105,6 0 0,-1 3 0,-6-3 0,-2 6 0,1 14 0,16 4 0,4 16 707,4 7 0,3 2-707,-1 0 0,3 2 0,13 5 0,2 3 0,-6 2 0,-2 1 105,-7-3 1,-3-1-106,1-5 0,-7 2 0,-16 16 0,12-27 0,-16 12 0,0-1 0,0 5 0,0 15 0,-1-10 0,2 1 0,6 1 0,1 1 0,-6 14 0,0 2 0,14-6 0,0-1 0,-15-1 0,2-2 0,11-6 0,3-5 0,3-3 0,-1-4 0,-3-16 0,-16 0 0,16 0 0,-12 0 0,11 0 0,-15-16 0,32-19 0,-15-6 0,5-5 0,6 11 0,5-1 0,0-2-394,-10 4 1,0-2 0,0 0 0,0 1 393,2 0 0,0 0 0,0 2 0,-2 2 0,6-8 0,-3 2 0,1-4 0,-7 11 0,-16 26 0,11-11 0</inkml:trace>
  <inkml:trace contextRef="#ctx0" brushRef="#br0" timeOffset="33364">10125 15998 24575,'0'34'0,"0"-1"0,-6 3 0,-4 3 0,2-5 0,-2 2 0,1-1 0,2-1 0,1-1 0,-3-2 0,-11 7 0,1-3 0,17-4 0,0-3 0,-13 7 0,30-15 0,13 11 0,-4-20 0,5-2 0,1 1 0,2-1 0,2 0 0,3-2 0,-5-5 0,3-2 0,0-2-258,1-2 1,0-1 0,2-2 257,3-2 0,1-3 0,0-2 0,0-2 0,-1-2 0,-2-3 0,-7-3 0,-3-3 0,0 0 0,1-2 0,1 0 0,-6-2 0,-4-10 0,-3 0 0,8 5 0,-5 2 0,-18 7 0,-2 3 0,15-12 0,-16 17 0,0 19 772,0 35-772,-16 4 0,7 0 0,-2 4 0,-3-7 0,-5 2 0,1 2-593,5-2 0,-1 2 0,1 2 0,-1 1 593,0-4 0,-1 1 0,1 2 0,-1-1 0,2 1 0,1 0 0,1 0 0,0 0 0,1 1 0,-1-1 0,1 1 0,-1 0 0,0-1 0,1 0 0,1 0 0,-1 6 0,1-1 0,0-1 0,2 1 0,1 1 0,2 0 0,0 0 0,-2-2-358,-1-3 1,-2-1 0,0 0 0,3 0 357,4-2 0,2 1 0,1-1 0,-4 0-167,-6 8 1,-3-1 0,2-1 166,4-9 0,1-2 0,-4-2 0,-6-2 0,-3-2 0,0-2 0,0 2 0,-3-3 0,-10 2 0,-5-5 1059,2-12 1,-2-3-1060,-1 2 0,-1-4 784,-10-11 0,2-6-784,17 2 0,1-1 306,-3 2 1,4-4-307,15-11 0,4-1 0,-8 0 0,14-7 0,4-4 0,-2 8 0,0-1 0,0-15 0,0 0 0,-1 13 0,2 1 0,12-5 0,6 1 0,1 6 0,7 3 0,8 5 0,7 1 0,0 0-445,-2 0 1,0-1 0,2 1 444,-4 4 0,2 0 0,1 2 0,-3 2 0,-1 2 0,-1 3 0,0-2-243,9-8 0,0-2 0,-1 2 243,3 3 0,0 0 0,-7-3 0,3-2 0,-5-2 0,1-3 0,-3 1 0,-2 11 0,-2-1 0,-8-10 0,-5 3 0,3 14 0,1-12 0,-23 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3:52.97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17516 15928 24575,'35'0'0,"0"0"0,-7 0 0,-1 0 0,7 0 0,-1 0 0,-5 0 0,-1 0 0,0 0 0,1 0 0,5 0 0,0 0 0,-5 0 0,-1 0 0,1 0 0,-1 0 0,-1 0 0,-1 0 0,10 0 0,0 0 0,-15 0 0,11 0 0,5 0 0,-10-1 0,3 2 0,-2 6 0,0 2 0,8-8 0,-3 2 0,7 12 0,-2-6 0,1-2 0,3-3 0,-5 11 0,2 1 0,-10-13 0,-1-2 0,8 7 0,1 0 0,-1-7 0,0-2 0,2 1 0,-3 0 0,5 0 0,-7 0 0,-17 0 0,-11 0 0,12 0 0,-16 15 0,31-11 0,-5-3 0,3-2 0,3 1 0,4-1 0,2-2-681,6-1 0,3-3 0,3 3 681,-2 2 0,3 2 0,0 1 0,-1 0 0,-7-1 0,-1 0 0,0 0 0,1 0 0,7 0 0,1 0 0,-1 0 0,-5 0-9,-5 0 0,-4 0 0,-2 0 9,11 0 0,-4 0 0,-14 0 0,-3 0 0,12 0 0,-17 0 0,17 0 0,7 0 0,3 0 0,2 0 0,1 0 0,0 0 0,3 0 0,-6 0 2040,-11 0-2040,8 0 30,-21 0-30,17-16 0,-20 12 0,17-12 0,-1 1 0,-2 14 0,1-2 0,-13-13 0,1 1 0,12 12 0,-2 2 0,-12-15 0,11 16 0,-27-16 0,28 12 0,3-11 0,-9 6 0,3 2 0,-1 6 0,-1-2 0,8-28 0,-4 27 0,-27-12 0,12 16 0,0 0 0,-13 0 0,29-16 0,-28 12 0,11-11 0,-15 15 0,0 0 0,0-16 0,0-3 0,0-17 0,-7 11 0,-1-1 0,4-13 0,-12 13 0,0 1 0,13-10 0,-6 9 0,2 1 0,7 1 0,0-7 0,0 31 0,0 0 0,-16-16 0,12 12 0,-27-27 0,11 27 0,3-14 0,-1-3 0,-17-1 0,9 2 0,1-3 0,5 4 0,1 3 0,-6 6 0,-1 0 0,0-6 0,1 1 0,-15 11 0,7-12 0,0 1 0,-6 11 0,12-4 0,3 0 0,4 8 0,-11 0 0,3 0 0,-9 0 0,-6 0 0,8 16 0,9-14 0,1 0 0,-15 13 0,7-6 0,0-2 0,-6-3 0,13 12 0,1-1 0,-11-11 0,1 12 0,16-16 0,3 0 0,0 0 0,-19-16 0,8 7 0,-1-1 0,0 0 0,1 0 0,1 2 0,1 0 0,-10-7 0,10 13 0,-1 0 0,-1-6 0,-1 0 0,-6 7 0,-2 2 0,-7 0 0,-1-2 0,-4-6 0,-2-2-204,15 8 1,-1 1 0,0-2 203,-2-7 0,1-2 0,-2-1-338,-6 1 0,-2-1 0,2 0 338,6 0 0,2-1 0,-1-1 0,-3-4 0,0 0 0,1 3 0,-5 5 0,4 0 0,13-6 0,1 1 0,-7 12 0,2 2 0,-7-15 579,3 16-579,21 0 1045,15 0-1045,0 0 0,-16 0 0,-19 16 0,-3-7 0,-3 2 0,5 5 0,-4 3 0,5-8 0,-7 0 0,-2-1 0,0 0 0,5-1 0,-5-1 0,4-1 0,-5 1 0,6 0 0,-3 1 0,-3 0 0,0 0 0,2-2 0,6-2 0,-5-2 0,4-3 0,0 1 0,-7 4 0,-2 2 0,6-3 0,4-4 0,3 0 0,7-1 0,-1 2 0,-9 6 0,0 2 0,-4-6 0,19 13 0,1 0 0,-11-12 0,28 11 0,-11-15 0,15 16 0,-16 4 0,12-1 0,-12 13 0,1 11 0,13-15 0,0 1 0,-14 18 0,16-16 0,0-15 0,0 19 0,0 4 0,0-13 0,0-1 0,0 10 0,0-15 0,0 11 0,0-11 0,0 0 0,0 11 0,0-27 0,0 12 0,0-1 0,0 5 0,0 15 0,0 0 0,0 1 0,0-1 0,16-15 0,-12 11 0,11-27 0,1 11 0,-12-15 0,27 16 0,-11-12 0,15 12 0,8-1 0,-5-11 0,-11 12 0,4 0 0,-27-12 0,12 11 0,-16-15 0,16 0 0,3 0 0,1 0 0,-4 0 0</inkml:trace>
  <inkml:trace contextRef="#ctx0" brushRef="#br1" timeOffset="5176">20409 14499 24575,'0'0'0</inkml:trace>
  <inkml:trace contextRef="#ctx0" brushRef="#br1" timeOffset="7732">20409 14499 24575,'40'0'0,"1"0"0,-1 0 0,-1 3 0,1 0 0,3 2 0,2 0 0,-6-1 0,2 1 0,2 0 0,1 1 0,2 1 0,-1 1-410,-3 1 0,1 0 1,1 2-1,1 0 1,-1 0-1,0 1 0,-1 0 1,-3-1-138,3 2 1,-2 0 0,-2-1 0,0 2 0,1-1 0,1 1 419,2 0 1,2 0 0,2 1 0,-1 0 0,-2 0-1,-4 0 1,-5-1 783,6 5 0,-7 0 0,1-2-657,5-5 0,1-2 0,-8 3 1212,2 18-1212,-16-27 0,-3 12 0,-16-16 3276,47-16-2445,-4-3-831,-12 3 0,5-2 0,-1 1 74,10-2 0,0-2-74,-9 0 0,0-3 0,-2 3 0,3 0 0,1 3 0,-5 0 0,3 1 0,1 1 0,-2 3 0,1 1 0,0 1 0,4-1 0,0 1 0,2-1 0,4 0 0,1 0 0,-3 1 0,3 0 0,-4 2 0,-7 0 0,-1 2 0,0 8 0,-4-2 0,-7-14 0,7 11 0,-31-12 0,0 16 0,0-16 0,16 13 0,4-29 0,15-3 0,-25 5 0,-1-3 0,8 4 0,-2 1 0,-11-15 0,11-4 0,-15 8 0,-20 5 0,-7-3 0,8 2 0,-5 0 0,-9 6 0,-9 1 0,0-1 0,3-1 0,-1-1 0,0-1 0,2 3-452,-3 0 1,2 3 0,-3-1 451,-1 1 0,-3 0 0,1 1 0,7 4 0,7 1 0,1 5 0,-15 5 0,0 0 0,18-6 0,-1 1 0,-4 11 0,-4 5 0,2-2 0,-4-7 0,-2 0-288,-3 6 0,-3 3 1,1 0 287,8-1 0,1 0 0,0 0 0,0 0 0,-1 0 0,0 0 0,-8 0 0,-1 0 0,4 0 0,2 0 0,1 0 0,6 0 0,-2 0 0,1 0 0,-6 0 0,2 0 0,2 0 0,-1 0 0,-8-1 0,-4 2 0,5 8 0,-4 3 0,3-2 0,10-7 0,2-2 0,-1 3 0,-6 10 0,0 4 0,3-3 646,1-4 1,5-2-647,-8 10 0,6-3 0,-1 0 0,-5 3 924,4 1-924,19-4 0,-15-1 0,7-11 0,-14 18 0,-6 3 0,3-13 0,0 0 0,4 3 0,0 3 0,3 0 0,-1 1 0,3-3 0,-4-6 0,9 0 0,23 5 0,-11-15 0,15 0 0,0 0 0,0 16 0,-32 4 0,25 15 0,-17-17 0,1-1 0,19 18 0,-12 1 0,16-1 0,0-10 0,0 1 0,0 21 0,0-20 0,0-1 0,0 1 0,16 5 0,-12-13 0,11 1 0,1 11 0,-12-27 0,27 28 0,-11-13 0,-1 16 0,-3-15 0,-16-4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7:11.30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13194 8396 24575,'45'0'0,"-17"0"0,3 0 0,-11 0 0,-1 0 0,13 0 0,-28 0 0,11 0 0,32-16 0,-19 13 0,-3-6 0,1 2 0,5 7 0,-27 0 0,27 0 0,-11 0 0,0 0 0,-5 0 0,-15 0 0</inkml:trace>
  <inkml:trace contextRef="#ctx0" brushRef="#br1" timeOffset="109685">22966 14393 24575,'-8'26'0,"0"-1"0,5 14 0,-4-13 0,-2-1 0,-7 11 0,12-1 0,-11-15 0,30-5 0,-11-15 0,12 0 0,0 0 0,-13-15 0,29 11 0,-28-12 0,11 0 0,-15 12 0,0-27 0,16 11 0,-12 1 0,12-13 0,-16-3 0,0 12 0,-16-24 0,12 43 0,-27-12 0,11 16 0,1 0 0,-13 16 0,28 3 0,-27 17 0,27-1 0,-12-16 0,16 13 0,0-13 0,0 17 0,0-17 0,0-3 0,0-16 0,0 16 0,0-12 0,16 11 0,-12-15 0,27 0 0,-27 0 0,12 0 0,-16 0 0,0-31 0,0 7 0,0-1 0,0-1 0,0 7 0,0-13 0,0 29 0,0 3 0,0 19 0,-16 16 0,12 1 0,-4-10 0,1-1 0,7-2 0,0-7-820,0-36 1,0 1 0,0 3 0</inkml:trace>
  <inkml:trace contextRef="#ctx0" brushRef="#br1" timeOffset="111936">23866 14464 24575,'-43'-16'0,"5"-3"0,-5-1 0,8 4 0,15 16 0,5 0 0,-1 16 0,12-12 0,-12 43 0,16-39 0,0 39 0,0-43 0,0 27 0,0-27 0,0 27 0,0-27 0,0 28 0,0-13 0,0 17 0,0-17 0,0-3 0,16-16 0,-12 0 0,27 0 0,-27 0 0,28 0 0,-28 0 0,27-16 0,-27 12 0,35-11 0,-33-1 0,17 12 0,-7-12 0,-12-15 0,12 23 0,-16-39 0,0 43 0,0-27 0,0 27 0,0-28 0,0 44 0,0-24 0,0 44 0,0-13 0,0 1 0,0 27 0,0-8 0,0-5 0,0 7 0,0 2-678,-1 3 0,0 2 0,3 3 678,3-4 0,4 2 0,0 1 0,-1 0 0,-2-2 0,-1-1 0,1 0 0,1-1 0,1-4 0,2-1 0,-1-2 0,-1-2 0,2 15 0,-4-6 0,-6-18 0,0-5 0,0-8 0,0-15 0,-47-31 0,15 19 0,-3 1 0,1-5 0,-2-3 0,-2 3 470,-5 3 1,-1 2-1,2-1-470,9 0 0,2 0 0,1 1 0,-16 1 0,5 0 0,6-5 0,4 15 0,27-16 0,-12 12 0,32-12 0,-12 16 0,12 0 0</inkml:trace>
  <inkml:trace contextRef="#ctx0" brushRef="#br1" timeOffset="114138">22596 14781 24575,'-43'0'0,"0"0"0,-1 0 0,1 1 0,-3-1 0,-3 0 0,-3 0 0,-5-1-328,15 1 0,-3-2 0,-2 1 1,-1-1-1,-3 1 0,0-1 1,-2 0-1,0 0 0,-1 0 1,1 1 92,7-1 1,-1 1 0,0 0 0,-1 0 0,0-1 0,-2 1 0,1 0 0,-1 0 0,-1-1 0,1 1 0,-1-1 0,1 1 0,-1-1 0,1 0 29,3 0 0,1 1 0,0-1 0,-1 1 1,0-1-1,1 0 0,-1 1 0,-1-1 0,1 0 1,0 0-1,-1-1 0,0 1 0,0-1 0,-1 0 1,0 0-1,0-1 22,1 0 1,0 0 0,-1-1 0,0 0 0,-1 0 0,0 0 0,-1-1 0,1 0 0,0 0 0,-1 0 0,1 0 0,0 0 0,0 0 0,0 0 0,2 1 0,-1-1 0,1 0 0,1 1 98,-2-1 1,-1 1 0,1 1 0,1-1 0,0 1 0,1-1 0,-1 1 0,1-1 0,0 0 0,0 0 0,1-1-1,-1 0 1,1-1 0,-1 0 0,0-1 83,0-2 0,0 0 0,-1-1 0,0 0 0,1-1 0,-1-1 0,1 0 0,-1 0 0,2 0 0,-1 0 0,2 0 0,0 1 0,1 0 0,1 1 0,1 1-172,-7-1 0,1 1 0,1 0 1,1 2-1,1-1 0,1 0 0,0 0 1,1-1-1,0-1 0,-1-2 172,-2-2 0,0-1 0,1-2 0,-1-1 0,2 0 0,0 1 0,1-1 0,2 2 0,1 1 182,-7 0 0,3 0 0,1 2 0,1 0 0,1-2 0,-1-2-182,-1-2 0,1-3 0,0-1 0,1-1 0,1 2 0,1 1 416,0 3 0,1 1 1,1 1-1,2-2 0,4-2-416,0-6 0,4-3 0,2-1 0,0 1 0,-8-4 0,1-1 0,3-1 0,3-5 0,4-1 0,-1-1 0,5 10 0,0 0 0,0 0 0,2-1 0,-3-12 0,2-1 0,-2 1 0,-1 8 0,-2 0 0,0 1 0,3 1 0,4-3 0,2 2 0,-2-1 1092,-6-8 0,-3-1 0,3 7-939,2 10 1,2 1-154,6-2 0,0-4 0,-2 3 0,-12-5 0,-1 0 0,6-7 0,1-3 0,2 14 0,-1-2 0,2 2 0,-2-9 0,1 1 1638,-1 4 0,0 2-1100,0 4 0,1 3 2542,-2-7-3080,3 31 1574,16-8-1574,0 43 311,0-27-311,-16 28 0,12 11 0,-10-9 0,-3 4 0,8 10 0,-2 2-180,-6-14 0,-4-1 1,1 0 179,-2 11 0,2-2 0,-2 2 0,1-6 0,6 0 0,-1 7 0,12-43 0,-12 27 0,16-27 0,0 12 539,0-16-539,0-16 0,0-8 0,0-3 0,0-2 0,0-1 0,-1-12 0,2-2 0,7 0 0,0 2 0,-7 4 0,2 1 0,13 1 0,-1 2 0,-12 7 0,-2 3 0,15-12 0,2 16 0,3-3 0,6-9 0,3-4-460,0 4 0,4-1 0,0 0 460,-7 6 0,0-1 0,0 0 0,-2 1 0,1-4 0,-2 0 0,0 3 0,12-9 0,-5 7 0,-12 11 0,-3 19 0,-16 19 0,-1 5 0,2 3 0,6 7 0,2 3 0,-1 7 0,3 2 0,4-16 0,3-1 0,0 2 460,1 7 0,-1 1 0,0-6-460,2-10 0,-1-1 0,8 17 0,-7-8 0,-16-27 0,12 12 0,-16-16-820,0 16 1,0-12 0,0 11 0</inkml:trace>
  <inkml:trace contextRef="#ctx0" brushRef="#br1" timeOffset="115097">15099 11448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19:26.60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6103 8749 24575,'38'0'0,"0"0"0,0 0 0,3 0 0,3 0 0,2 0 0,3 0 0,-9 0 0,2 0 0,1-1 0,2 1 0,2 0 0,-1 0 0,1 1-410,-1 0 0,2 0 1,0 1-1,0 0 1,2 0-1,-1 0 0,1 1 1,1 0 81,-7-1 0,1 1 0,1 0 1,0 0-1,0 0 0,0 0 1,1 1-1,-1 0 0,1 1 1,-1 0-1,0 0 0,1 1 0,-1 1 1,1-1-1,-1 1 0,1 0 1,-1 1-1,1 0 0,-1 0 1,0 0 229,0 1 1,-1 0-1,1 0 1,-1 0 0,1 1-1,-1 0 1,0 0-1,0 0 1,-1 1 0,0 0 97,3 2 0,-1-1 0,0 1 0,0 1 0,-1 0 0,1 0 0,-1 0 0,0 1 0,0 0-132,1 0 0,-1 2 1,1-1-1,0 1 0,-1 1 1,0-1-1,-1 0 0,-1-1 1,-1 0 131,4 1 0,-2 0 0,0-1 0,-1 0 0,-1 0 0,1 0 0,1-1 93,1 1 1,2 0 0,0-1 0,0 0-1,-2-1 1,-2 0 0,-3-2-94,5 3 0,-5-2 0,0-1 0,1-1-200,7 0 1,1-2-1,0-1 1,-3 0 199,4-1 0,-2-1 0,-1 0 1027,1 0 1,1 0 0,-1-2-1028,-9-3 0,-1-1 0,1-1 0,-2 1 0,6 0 0,-3 0 0,3 0 0,6 0 0,2 0 0,-2 0 1083,-11 0 1,-2 1 0,1-2-1084,6-4 0,0-1 0,-3 1 1078,-2 5 0,-2-4-1078,-2-9 0,1-5 0,-2 2 0,4 5 0,1-1 0,-5-4 0,2-3 0,-2 3 0,5 6 0,-1 0 0,-4-4 0,2-4 0,-1 3 0,11 4 0,0-1 299,-10-8 1,0-4 0,1 1-300,-1 4 0,0 2 0,1-2 0,2-3 0,1-2 0,-3 0 0,-4 1 0,-1 0 0,-2-2 0,4-5 0,0-2 0,-4 0 0,0-6 0,-4 0 336,-7 7 0,-1-2 0,-1 2-336,2-5 0,0 2 336,0 6 1,-1 1-337,-7 1 0,0 1 168,21-10-168,-27 0 785,27-1-785,-11 1 109,15 0-109,3 17 0,6 0 0,-13 2 0,-1-2 0,3 1-382,12 3 0,4 2 0,-1-1 382,-4-2 0,1-2 0,-1-2 0,-9 4 0,0-1 0,0-2 0,-1 1 0,7-7 0,-2 0 0,-1-3 0,-1-2 0,-1-1 0,-4-1-1093,-5 5 1,-3 0 0,-4 0-472,-1-10 1,-3 3 1563,2 9 0,-4 1 0,-13-3 0,2 1 0,28-10 0,-28 4 0,-2-5 0,8-1 0,3-4 0,-2-2-228,-6 1 1,-4-2 0,-1-3 0,2-1 227,2 1 0,0-2 0,1-1 0,-1-1 0,0 1 634,-2 2 1,-1-1 0,-1 1 0,1-1-1,0 0-634,0 0 0,1 0 0,-1 0 0,0 0 0,-1 0 0,-1 2 0,0 0 0,-1 0 0,-1 0 0,-1 0-319,0 1 1,-1-1-1,-1 1 1,-1 0-1,-1 0 319,-3 1 0,-1 0 0,-2 1 0,0-1 0,-1 0 0,2 5 0,0-1 0,-1 0 0,0 0 0,-1 1 0,0 2-512,-5-7 1,-1 2 0,-1 1 0,-1-4 511,4 7 0,0-3 0,-1-1 0,0 0 0,-1 0 0,0 2-183,2 4 1,0 0 0,-1 1 0,0 1-1,-1-2 1,-1 0 182,-1-2 0,-1 0 0,-1-1 0,-1 0 0,0 0 0,0 1 0,-1 1 0,1 3 0,0 0 0,-1 1 0,0 1 0,-1 0 0,1 1 0,-1 1 0,-3-2 0,0 0 0,0 1 0,0 2 0,-2 1 0,0 2 14,-7-2 1,-2 3 0,-1 2 0,0 2 0,0 1-15,3 4 0,-1 1 0,0 2 0,-1 2 0,-2 1 0,1 2 0,-1 2 0,-1 1 0,-2 1 0,-2 1 0,-3-1-243,10 3 1,-1-1 0,-3 1 0,-1 0 0,-2 0-1,0 1 1,-1 0 0,0 0 0,0 0 0,1 1-1,1 0 243,2 0 0,1 0 0,0 1 0,0 0 0,1 0 0,-1 1 0,-1 0 0,0 0 0,-1 0 0,-2 0 0,-1 0-105,7 1 0,-2-1 0,-1 0 1,0 1-1,-2-1 0,0 1 1,-1 0-1,0 0 0,0 0 1,0 0-1,0 0 0,0 1 1,1 0-1,1 0 0,1 1 1,1-1 104,-4 2 0,0 0 0,2 0 0,0 0 0,0 0 0,0 1 0,1 0 0,0 0 0,0 1 0,0 0 0,0-1 0,0 1 0,0 1 0,-2-1 0,0 1 0,0 0 0,-1 1 0,0 0 0,0 0 0,1 0 0,0 0 0,1 0 0,1 0 0,0 0 0,2 0 0,1-1 0,-5 2 0,1-1 0,2 0 0,0 0 0,2 0 0,-1 1 0,1-1 0,0 1 0,-1 0 4,-1 1 1,-1 1 0,1 0-1,-1 1 1,0 0 0,2-1-1,1 0 1,2-2 0,2 0-5,-9 0 0,4-1 0,2-1 0,0 0 0,-2 3 21,1 0 0,-2 3 0,0 0 0,0 0 0,1-1 0,1-1-21,0-2 0,1-2 0,1 0 0,0-1 0,2 2 559,-6 2 1,2 1 0,1 0 0,-1 0-560,-1 0 0,0 0 0,-1 0 0,2-1 0,3-2 0,0-1 0,1 0 0,-1 2 0,-1 4 0,1 2 0,-1 1 0,-1-1 0,3-3 0,-2-1 0,1 0 0,-1 2 0,3 0 0,-5 7 0,3 1 0,-1 1 0,0-3 0,-2-1 0,-2-2 0,2-1 0,2 3 0,8 0 0,2 2 0,0-1 0,1-2 1092,-10 0 0,1-2 0,1 2-992,4 4 1,2 1-1,-1 0-100,-6-1 0,-1 1 0,1-1 0,3 0 0,2 1 0,1 0 0,3-1 0,2 0 0,-1 1 0,-5 2 0,0-1 0,3 3 0,6 0 0,2 2 0,-1 0 0,-7 1 0,-3 1 0,0 3 0,5 1 0,-1 2 0,1 2 0,0-1 363,3-6 1,0-1-1,1 1 1,0 2-364,1 1 0,0 2 0,0 1 0,1 0 0,3-3 0,-2 9 0,3-3 0,1 1 295,0 1 0,1 2 1,4 1-296,6-8 0,3 1 0,2 1 0,-1-1 0,-1 2 0,0-1 0,1 0 0,2 2-24,3-3 0,1 0 0,2 2 1,0-1-1,1 0 24,2 8 0,1 0 0,1-1 0,2-2 0,2-4 0,2-1 0,2-2 0,1 0-86,2-3 1,2 0 0,1-1 0,0-1 85,0 0 0,1-1 0,1-1 0,1-2 0,2-5 0,2-2 0,1-1 0,2 0 0,-1 1 0,3 0 0,1 0 0,-1-1 0,-1-3 0,12 3 0,-2-3 0,3-1 0,-8-4 0,2 0 0,1 0 0,-2-1 0,-2-2 0,7 3 0,-3-2 0,1-2 0,1-3 0,1-2 0,-1 2 428,-3 3 0,0 1 0,-3 0-428,5-1 0,-4-1 623,-10 0 0,-3 2-623,-2 4 0,-1 1 1913,12 4-1913,-16-4 0,1 3 756,13 8 0,1-3-756,5 0 232,-12 1 1,-3-3-233,-4-18 0,-5 27 0,1-27 0,-12 12 0,27-1 0,-11 5 0,-1-1 0,-3-3 0</inkml:trace>
  <inkml:trace contextRef="#ctx0" brushRef="#br0" timeOffset="4035">5239 11589 24575,'18'-26'0,"-1"1"0,9-3 0,-1 1 0,-5-1 0,0 1 0,6 0 0,-2 3 0,-4 4 0,-4 5 0,15 15 0,8-14 0,8-4 0,-9 9 0,4 0 0,3 0 0,-1-3-481,-5 0 1,1-2 0,1-1-1,0 0 1,0 1 480,-1 1 0,1 1 0,0 0 0,-1-1 0,2 0 0,2-3 0,0-1 0,1 0 0,-1-1 0,-2 2 0,1-1 0,-2 0 0,0 1 0,3-1 0,0 0 0,2 0 0,2-1 0,-1 1 0,-1 0 0,-5 2 0,-2 1 0,1 0 0,-1 0 0,0 0 0,-1 0 0,-1-1 0,1 1 0,-1 0 0,1 1 0,10-2 0,0 2 0,0 0 0,-4-1-411,1-3 1,-4 0 0,3 0 410,-7 4 0,2 1 0,0-1 0,-2 0 0,6-5 0,-2-1 0,1 1 0,-6 4 0,2 1 0,0 0 0,-1-2 0,-1-1 0,0-2 0,-1 1 0,1 2 0,10 1 0,0 3 0,-5-4 0,-2-11 0,-3 1 0,7 16 0,-8-1 0,-27-22 0,39 29 2238,-43-13-2238,27 16 1395,4-16-1395,5 7 0,7-1 0,-9-6 0,3-3 0,5 3-506,-9 7 0,3 2 0,3 1 0,1 0 0,-1 1 0,-3-2 506,7-2 0,-3 0 0,0 0 0,3 1 0,1 3 0,2 1 0,1 1 0,-2 1 0,-4 0-207,6 2 1,-5 0-1,-2 0 207,-6 0 0,-2 0 0,0 0 0,4 0 0,0 0 0,-2 0 0,8 0 0,-2 0 0,1 0 0,0 0 0,-1 0 0,-2 0 0,-2 0 0,-1 0 0,-3 0 0,0 0 1464,-4 0 0,-1 0-1464,2 0 0,1 0 364,1 0 0,0 0-364,2 0 0,1 0 0,6 0 0,-2 0 0,-14 0 0,-1 0 0,7 0 0,-2 0 0,8 0 0,-5 0 0,-4 0 0,-11 16 0,4-14 0,3 0 0,-8 13 0,1 1 0,5-6 0,1 0 0,7 12 0,1 7 0,-7-2 0,0 2 0,1 1-271,3 0 0,0 1 1,-1 2 270,-2 6 0,-3 3 0,0-1 0,0-5 0,-2 0 0,-4-2 0,-7 3 0,0 0-23,3-4 0,2 1 0,-2-3 23,-5-1 0,-1-1 0,8 14 0,1 0 0,1-7 0,-2-1 0,-8-3 0,1-2 0,7-3 0,-2-1 809,-11 17-809,11-23 72,1 11-72,4-11 0,-1 15 0,12 1 0,-11-1 0,0-16 0,-5 13 0,1-28 0,-12 43 0,27-24 0,-20 2 0,-2 1 0,11 9 0,-5 1 0,-15-17 0,16 28 0,3-23 0,-8 1 0,-2 1 0,7 9 0,-16 0 0,7-10 0,1 1 0,-6 8 0,0 3 0,7 3 0,3 4 0,-1 1-508,-4 3 1,-1 1-1,0 1 508,-1-9 0,0 1 0,0 1 0,0 0 0,0 4 0,-1 1 0,0 0 0,-1-3 0,-3 0 0,0-2 0,0 2 0,0-3 0,0 2 0,0-1 0,0-3-128,0-2 1,0-3-1,0 2 128,0 3 0,0 2 0,0-3 0,0 3 0,0-2 0,1 11 0,-2-2 0,-7-15 0,0-1 0,7 10 0,-2 0 0,-12-7 0,-1-1 0,6 0 0,0 0 0,-6 1 0,-3-1 0,-6 0 0,-1 0 0,-1 0 0,-1 1 214,1-3 0,-3 2 0,1-1-214,4-8 0,1-1 0,-2 2 0,2 2 0,-2 2 0,0-1 0,0-2 0,-4-1 0,0-3 0,0-1 0,1 1 0,-1-1 0,-1 1 0,1-2 0,-2 2 0,-1-1 0,3-2 0,-3 0 0,3-2 0,-3 2 0,-2 1 0,-2 3 0,0-1 0,0-1-308,-4 2 1,-1-2-1,0-1 308,7-4 0,0 0 0,-1-1 0,1 1 0,0 0 0,0-1 0,0 1 0,-1 0 0,-2 0 0,-1 0 0,0 0 0,-2-2-606,-3-1 1,-2-2-1,-1 0 1,0 1 605,5 0 0,1 0 0,-2 1 0,0-2 0,-2-2 0,4-5 0,-1-1 0,-2-2 0,1-1 0,0 1 0,1 1 0,-2 2 0,0 2 0,1-1 0,-1-1 0,0-1 0,-4-3 0,-1-2 0,0-1 0,1 0 0,3 1 0,0 0 0,3 0 0,0 0 0,-2 0 0,2 0 0,-3 0 0,0 1 0,0-1 0,1-1 0,-5-2 0,2 0 0,0-2 0,-2 0 0,2-1 0,-2 0 0,-1-1 0,1-1 0,1 0-477,3-2 1,0-1 0,1-1-1,0 1 1,-2 0 476,6 2 0,-1 0 0,0 0 0,-1 0 0,2 0 0,-1-1 0,-4-3 0,0-1 0,0 0 0,1 0 0,0 2 0,1 3 0,1 2 0,0 0 0,0 0 0,-1-2 0,-2-3 0,-1-2 0,0 0 0,2 0 0,2 1-59,2 3 0,2 0 1,1 1-1,-1-1 59,-3-2 0,0-1 0,0 0 0,3 0 241,1 1 0,3 1 0,1-1-241,-7-6 0,-2 1 0,4 5 0,-3 2 0,2-4 490,7-4 0,2-2 1,-2 0-491,-7 1 0,-3 1 0,2-2 0,3-5 0,2-2 0,1 0 0,4 4 0,0 0 0,0-1 0,-5-4 0,0-1 0,3 0 0,6 0 0,2-1 0,0-2 0,-1 3 0,-1-1 0,0-1 0,1 0 0,-1 0 0,1 0 0,1-1 0,1 0 0,-4-10 0,3 0 0,-2 1 0,-4 4 0,-3 3 0,6-1 0,6-10 0,3 4 1363,-1 21 1,3 1-1364,0-28 1141,16 43-1141,-16-12 0,12-23 0,-16-1 0,-7-8-591,13 13 1,1-2 0,-1-3 0,0-1 590,0-2 0,0-2 0,-1-1 0,0-1 0,-1 0 0,2 9 0,-1-1 0,0 1 0,0-1 0,1-1 0,1-1 0,-1-5 0,2-3 0,1 0 0,-1-1 0,1 3 0,0 2 0,-3-6 0,-1 4 0,2 1 0,0 0 0,3 3 0,1 1 0,0 1 0,2 6 363,-3-2 1,4 8-364,6 9 0,0 4 0,0 1 0,0-5 0,0-17 0,0-8 0,0-1 0,0-2 605,0 3 1,0-4-1,0 2-605,0 4 0,0 2 0,0-1 0,0-3 0,0 0 0,0 6 0,0 7 0,0 3 0,0-26 0,0 55 0,0 0 0</inkml:trace>
  <inkml:trace contextRef="#ctx0" brushRef="#br0" timeOffset="8486">11871 11042 24575,'6'-34'0,"-1"0"0,0 0 0,1-6 0,0-2 0,2-1 0,0 4 0,1-1 0,1-1 0,-2 0-796,-2-3 0,-2 0 0,0-1 1,1 2 795,3 2 0,1 1 0,0 0 0,-3 0 0,-4-2 0,-2 0 0,0 0 0,2 3 139,3 1 0,1 1 0,-2 0-139,-2-5 0,-3 0 0,0 1 0,0-5 0,2 2 0,6-1 0,2 0 327,-1 1 0,4 1-327,3 8 0,5 0 0,2 2 0,4-2 0,0 1-376,-1 3 0,0 0 0,2-1 376,-1 2 0,2-2 0,2 1 0,0 2 0,-1 5 0,2 3 0,0-1 0,-1-1 0,1-3 0,0-2 0,0 0 0,2 1-118,1 0 1,1 0 0,1 1 0,0-2 117,-5 2 0,0 0 0,1-1 0,0 0 0,-2-1-404,-1 1 0,-1-2 0,0 1 0,1-1 0,2 1 404,2 2 0,3-1 0,1 1 0,-1 0 0,0 0 0,-2 1 0,-2-2 0,-1 1 0,-2-1 0,2 2 0,1 0 0,6 0 0,2 0 0,1 1 0,-1 0 0,-3 1-247,0-4 0,-2 0 0,-1 1 0,1 4 247,6 0 0,1 4 0,0-1 0,-5 1 0,1 0 0,1 1 0,0 3 0,2 6 0,1 2 0,0 3 0,2 1-194,4-1 0,2 1 0,0 3 0,0 3 194,-9 2 0,-1 3 0,1 2 0,0 1 0,0 1 0,0 0 0,1 0 0,0 2 0,0 1 0,-2 1 0,0 3 0,-1 2 0,0 0 0,0 0 0,0-2 0,2-3 0,0-2 0,0-1 0,0 0 0,-1 0 0,5 4 0,-1-1 0,0 0 0,2-2 0,-8-3 0,2-1 0,0-1 0,0 0 0,-2-2 224,0-1 1,0-2 0,-2 1 0,1 0-225,11 5 0,0 1 0,-3-4 1145,0-7 1,-4-2-1146,-15 1 0,-1 0 580,0 0 1,1 0-581,8 0 0,2 0 0,7-1 0,4 2 0,0 3 0,2 3 0,1-2 322,-7-4 1,0-1-1,2 3-322,-5 2 0,1 3 0,1 1 0,-1 0 0,-1-1 0,0 1 0,-1 0 0,-1 0 0,-1 0 0,-2-1 0,1 2 0,1 2 0,3 5 0,1 3 0,2 1 0,-2 0 0,-2-2 0,-1-2 0,-2-3 0,-1 1 0,1 2 0,7 7 0,2 2 0,-2 1 0,-3-2 0,-5-3 0,-3-2 0,-1 1 422,5 5 1,-2 1-423,1 4 0,-3-4 0,7-3 0,-21 1 0,-1-3 0,15-18 0,-28 12 1330,11-16-1330,-15 0 0,0 15 0,0-11 0,0 12 0,0 0 0,14 7 0,4 4 0,-7 2 0,1 1 0,8 3 0,5 1 0,-3 1 0,-2 10 0,-1 0-388,2-5 1,2 0-1,0 2 388,-5-1 0,0 2 0,0-2 0,5 1 0,2 0 0,-2 0 0,-4 1 0,-2 1 0,2-2 0,3-4 0,1-3 0,-1 0 0,-2 8 0,-1-4 0,-1-12 0,-1-3 0,-1 8 0,-16-29 0,15 13 0,-11 0 0,28 19 0,-10-2 0,-1 5 0,-8-6 0,0 4 0,2 1-263,6 4 0,3 3 1,1 0-1,-5 0 263,-7-6 0,-2-1 0,-2 1 0,1 2 0,1-2 0,0 2 0,0 0 0,-1 0 0,-2-2-276,0 11 0,-3-1 0,-2-2 276,-2-6 0,-2-2 0,1 1 0,0 5 0,0 1 0,0 0 0,0-4 0,1 1 0,-2 0 0,-3 5 0,-2 2 0,0 0-354,2-6 1,1 0 0,-2 1 0,-2-1 353,-4-4 0,-1-1 0,-2 0 0,0 0 0,-1-2 0,1 0 0,-2 0 0,-2-1 0,-2-1 0,-1-1 0,-2-1 0,-1-2 0,-7 2 0,-1-3 0,-3 0 0,2-3 0,-2 1 0,-1-1 0,3-3-179,-1-2 1,3-3 0,-2 2 178,0-1 0,-1 2 0,0 1 0,1-2 0,-4 4 0,2 0 0,1-1 0,-4 6 0,-2 0 0,10-8 0,-3 0 0,0 1 0,0-3 130,-6 1 1,1-2-1,-3-1-130,-1-3 0,-2 0 0,-2-1 0,0 1-251,-1-1 1,0 0 0,0 0-1,0-1 251,-2-2 0,1-1 0,-1-1 0,3 0 0,4-2 0,2-1 0,1-1 0,-1 0 134,0 1 0,0-1 0,1 0 0,1-1-134,-4-1 0,1-2 0,-1-2 0,-1-3 0,-2-3 0,0-1 0,1 0-218,6 0 1,1 0 0,0-1 0,-2-1 217,-7-5 0,-1-2 0,0-1 0,3 1 0,1-1 0,2 1 0,0 0 191,-4 0 0,0 1 0,1 1-191,7 3 0,2 1 0,-2 2 0,-4 2 0,-1 2 0,-1 0 0,-5 0 0,-2 0 0,3 3 0,-2 2 0,2 2 595,10-1 0,-1 0 0,3 0-595,-1 0 0,2 0 0,-1 0 0,-1 0 0,4 0 0,-3 0 0,0 0 144,-1 0 1,-1 0 0,1 0-145,-1 0 0,1 0 0,-1 0 0,-4 0 0,1 0 0,3 0 835,7 0 0,1 0-835,-20-2 0,0 4 0,20 5 0,0 1 0,-10-2 0,-6 0 0,3 2 78,10 3 1,1 1-1,-2 0-78,-13 0 0,-4-1 0,1 1 0,6 5 0,2 1 0,0-2 0,-1-2 0,0-1 0,0 0 0,1-1 0,1-1 0,0 1 0,4-1 0,0 0 0,2-2 0,-12 1 0,2 0 0,0 0 0,2-1 0,5 0 0,3-2 232,7-6 0,-1-2-232,-9 1 0,0 0 0,9 0 0,-1 0 0,-4 0 0,-4 0 0,-3 0 0,-1 0 0,-3 1 0,-1-1 0,3-1 0,-6-3 0,3-2 0,-4 0-203,10 3 1,-3 0 0,0 0-1,1-1 1,6-2 202,1-5 0,5-1 0,-3 0 0,-11 0 0,-4 0 0,4 0 0,-1-5 0,2-1 366,-4 2 1,4-3-367,10-6 0,5-1 0,8 7 0,3-1 0,-2-13 0,0-1 0,1 7 0,-1-1 0,0-7 0,1-1 526,-2 1 0,3 0-526,6 0 0,0-1 0,-7 1 0,3 0 0,11 0 0,2-1 0,-14-10 0,-2-2-167,10 13 0,1-2 0,0 1 167,-1 2 0,1 0 0,-1 0 0,-2-11 0,2 4 0,7 6 0,0 19 0,0 16 0,0-15 0,0 11 501,0-12-501,0 0 0,0-6 0,0-7 0,0-13 0,0-6 0,0 12 0,0-4 0,0-1 0,0 1-187,0-5 1,0 1 0,0 0 186,0-3 0,0-1 0,0 6 0,0 4 0,0 5 0,0 6 0,0 3 0,0 5 0,0 3 0,0 16 0,16 0 0,4 0 0,-1 0 0,-3 0 0</inkml:trace>
  <inkml:trace contextRef="#ctx0" brushRef="#br0" timeOffset="13119">13847 13882 8191,'-16'-20'0,"28"-27"1638,-4 13 0,4-2-1285,7 1 1,6-1 0,1-3-354,-6 6 0,1-2 0,1-1 0,-1 0 0,1 3 0,2 0 0,-1 2 0,1 1 0,-1-1 0,8-11 0,-1 1 0,-5 4 1451,-7 4 0,0 8-1451,21 5 1807,-33 4-1807,17 16 3276,-7-15-1660,13-1 1,8-4-1617,-3-1 0,3-3 0,2-1-354,-6 5 1,2-1 0,1-1 0,1 1 0,-1-1 353,-1 0 0,1 1 0,0-1 0,0 0 0,1-1 0,2-1 0,0-1 0,0-1 0,0 2 0,-3 2 0,10-5 0,-3 2 0,-3 2 0,-9 4 0,-2 1 0,-2 4 0,4 4 0,-8 5 0,-17 5 0,33 0 0,-19 0 0,18 1 0,6-2 0,-5-7 0,1 0 667,-2 6 0,4 3 0,-1-4-667,0-6 0,0-4 0,-1 4 0,-4 6 0,-1 3 0,4-1-753,-1-3 0,3 0 0,3-1 0,1 2 753,-6 2 0,3 1 0,1 0 0,0 0 0,0 1 0,-2-1 0,3 0 0,-1 0 0,-1 0 0,1 0 0,3 0 0,1 0 0,3 0 0,2 0 0,-1 0 0,-2 0 0,-4 0-225,-1 0 1,-2 0 0,-3 0 0,0 0 224,9 0 0,0 0 0,-3 0 0,-5 0 0,-1 0 0,0 0 0,-2 0 0,1 0 0,1 0 0,7 0 0,2 0 0,1 0 0,-12 0 0,1 0 0,0 0 0,1 0 0,4 0 0,2 0 0,-2 0 0,-1 0 0,2 0 0,-2 0 0,1 0 0,-5 1 0,2-1 0,-1 1 0,-3-3 0,11-6 0,0 0 0,-7 6 0,4 2 0,1 0 0,-1-2-449,-7-1 1,0-2 0,0 1 0,3 1 448,3 1 0,4 1 0,1 2 0,1-1 0,-1 2 0,1 0 0,2 1 0,-1 1 0,-1 0 0,-1-2 0,-1-1 0,-2-1 0,1 0 0,4 3 0,-8 3 0,4 2 0,2 2 0,1 1 0,-1-1 0,-4 0 0,-4-2 0,2-1 0,-5-1 0,-1 0 0,4 3 0,-1 0 0,2 1 0,2 2 0,0 0 0,-3 0 0,-3-1-140,12 7 0,-4-1 0,-2-1 140,-1-2 0,0-2 0,0 1 0,-7-1 0,1 1 0,-1 0 0,0 0 0,7 5 0,-1-1 0,1-1 0,-5-5 0,0-3 0,0 1 0,-3 2 0,0 6 0,-3 1 0,0-2 817,7-4 0,1-2 1,-6 4-818,-3 10 0,-5 3 455,1-8 0,-1 1-455,1 11 0,-1 4 0,2 4 0,1 1 414,-5-11 0,2 1 0,-3 3-414,-1 8 0,-4 3 0,0 0 0,1-2 0,0-1 0,-3 2 0,-2 3 0,-2 1 0,1 1 0,-1-1 0,1-1 0,0 2-200,-3-10 1,1 1 0,-2 0 0,0 2 199,-2 4 0,-2 1 0,0 1 0,2-1 0,1 0 0,2 0 0,0-1 0,-3 0 0,-4-2 0,-3 1 0,1-2 0,3-2-62,7 3 1,2-3 0,-3-2 61,-7 8 0,0-5 0,6-13 0,0-2 0,-7 1 0,-2-3 874,1-4-874,0 11 0,1-7 0,-2 3 0,-6 5 0,-5 3 0,0 4-70,0 4 1,-1 3 0,-1 2 0,-2-1 69,0-7 0,-1 0 0,-1-1 0,-1 2 0,-1 1-449,-1 1 1,-2 3 0,0 0-1,-1 0 1,1-1 0,-1-4 448,2-4 0,-1-3 0,1 0 0,-1-1 0,0 1 0,-4 7 0,-1 1 0,0 0 0,0-2 0,2-5-339,-5-1 0,1-5 0,0 2 339,3 1 0,0 2 0,-1 0 0,1-1 0,0-3 0,1-1 0,-1 0 0,-1 1-335,0 0 0,-2 2 0,0 0 0,-1 1 1,1-1 334,1-1 0,1 0 0,0 0 0,-1-1 0,-2 0-65,-5-1 0,-2 0 1,-1-2-1,1 1 0,1 0 65,3 0 0,3 0 0,-1 0 0,-1 0 0,-2-3 0,-6-1 0,-2-2 0,-1-1 0,-1-1 0,2 3 0,3 0 0,1 2 0,0 0 0,0 0 0,-1-2-38,-3 0 0,0-1 1,-1-1-1,0-1 1,-2 0 37,4-2 0,-1-1 0,-1-1 0,-1 0 0,2 0 0,1-1 0,0 1 0,0-1 0,2-1 0,-1 0 0,-1 0 25,-4-1 0,-2 0 0,1-1 0,0-1 0,3-2-25,2-2 0,2-2 0,2-1 0,0 0 0,-7 2 0,1 0 0,-1-2 0,5-3 0,-3-1 0,0-1 0,1 1 59,1 0 1,1 0 0,-1 0 0,-2 0-60,3 0 0,-2 0 0,-1 0 0,-1 0 0,1 0 48,0 0 1,-2 1 0,1-1 0,0 0 0,1-1-49,-7-2 0,0-2 0,1 0 0,0 2 0,2 2 0,0 1 0,1 0 0,2-3 666,-5-6 1,2-4 0,2 4-667,4 6 0,0 3 0,1-1 0,-1-3 0,1-2 0,0 0 0,3-2 0,2 0 0,-3 1 0,0 4 0,-3 3 0,-1 0 0,2-3-38,3-5 0,0-3 0,1 0 0,-1 2 38,0 3 0,-1 1 0,0 1 0,-2-1 0,-5-2 0,-2-1 0,0-2 0,2 0-62,7-2 1,2-1 0,0 0 0,-3 0 61,0 2 0,-3 0 0,0 1 0,-1-1 0,1-1 0,1-1 0,1-1 0,-1-1 0,1 1 0,-1-1 0,-2 1 0,0 0 0,0 0 0,0 0 0,1 0 0,3 0 0,1 1 0,0-1 0,1-1 0,1 0 0,-9-5 0,1-1 0,2-1 0,0-1 0,5 2 0,2 0 0,0-2 0,1-2 0,-2-7 0,0-3 0,2-1 0,-1 2 141,3 5 0,0 1 1,1 1-1,1-3-141,0-5 0,1-3 0,1 0 0,1 4-15,-3 2 1,1 2-1,0 0 15,-3-6 0,0-1 0,2 0 0,4 2 0,1-1 0,1 1 0,0 4 0,1 0 0,0-1 0,-1-2 0,0-2 0,5 4 529,7 4 0,0 1-529,-5 0 0,3 3 2067,14 5-2067,0 3 1631,0 0-1631,0-7 0,0-5 0,0-7 0,0-4 0,0 5 0,0-3 0,0 2 0,-1-10 0,2 0 0,3 9 0,2-2 0,0 2 7,4-9 1,-1-2-8,-2 1 0,-1-3 0,1-1-614,3 2 0,1 1 0,-1-3 614,-4 4 0,-3-3 0,1-1 0,3 3 0,4 5 0,2 1 0,1 1 0,-1-2 0,-3-1 0,-1-2 0,0 2 0,2 2-119,6 0 1,2 2 0,-4 1 118,-7 2 0,-2 0 0,0 4 0,9-15 0,-15 16 786,0 31-786,0 0 1888,16-31-1888,-14 5 0,0-3 0,7-3 0,3-4 0,-2-2-279,-3-7 0,-2-3 1,3 0 278,2 12 0,1 0 0,1 0 0,-2-1 0,-4-2 0,-1-1 0,-1 0 0,3 2 0,6-5 0,2 2 0,-4 0-126,-8-3 1,-3 0 0,1 2 125,7-5 0,-1 2 0,-6 4 0,-2 4 0,1 1 0,0 21 0,0-1 1221,-15 12-1221,11-11 400,-35 30-400,33-11 0,-18 12 0,24-16 0,0 0 0,0 0 0</inkml:trace>
  <inkml:trace contextRef="#ctx0" brushRef="#br0" timeOffset="96645">14605 14534 24575,'0'0'0</inkml:trace>
  <inkml:trace contextRef="#ctx0" brushRef="#br1" timeOffset="102282">14500 14499 24575,'35'-16'0,"0"-3"0,0-16 0,-9 18 0,-1-2 0,-5-10 0,-1 0 0,7 8 0,-1 0 0,-6-8 0,-2 0 0,18-7 0,0 1 0,1 15 0,-17-11 0,13 11 0,-29 1 0,29 3 0,-28 1 0,27-5 0,-11-15 0,-1 15 0,13 4 0,-28 1 0,11 11 0,-15-12 0,16 16 0,-12 0 0,27 0 0,-27 0 0,12 0 0,-16-16 0,0 12 0,0-11 0,0 15 0,0 0 0,15 0 0,-11-16 0,28-3 0,-28-1 0,11 4 0,1 16 0,-12 0 0,12 0 0</inkml:trace>
  <inkml:trace contextRef="#ctx0" brushRef="#br1" timeOffset="104405">15099 14270 24575,'0'-35'0,"0"-1"0,16 1 0,-12 15 0,12 5 0,-1-1 0,5-19 0,-3 16 0,1-1 0,0-7 0,-1 3 0,3 4 0,-4 4 0,-16 16 0,15 0 0,-11 0 0,12 0 0,-16 0 0,0 0 0,0 0 0</inkml:trace>
  <inkml:trace contextRef="#ctx0" brushRef="#br1" timeOffset="128399">16281 12241 24575,'-35'0'0,"-1"0"0,17 0 0,3 0 0,1 0 0,11 0 0,-12 0 0,16 0 0,-16 0 0,12 0 0,-27 16 0,27-12 0,-27 12 0,27-16 0,-28 15 0,28-11 0,-11 12 0,15-16 0,-16 16 0,12-12 0,-11 27 0,15-11 0,0-1 0,0-3 0,0-1 0,0 5 0,0 15 0,0-15 0,0 27 0,0-39 0,0 23 0,15-31 0,5 16 0,-1-12 0,-3 11 0,0-15 0,3 0 0,1 0 0,27 0 0,-23 0 0,0 0 0,2 0 0,10 0 0,-17 0 0,13 0 0,-13 16 0,9-13 0,3-2 0,10 15 0,-10-15 0,-3-2 0,-8 1 0,11 0 0,-27 0 0,27 0 0,-27 0 0,12 0 0,-16 0 0,16-16 0,-13 12 0,13-27 0,0 27 0,-12-28 0,11 13 0,-15-16 0,0-1 0,0 12 0,0-3 0,0 0 0,0 0 0,1-1 0,-2 1 0,-5 0 0,-3 3 0,-11-12 0,3 15 0,-1-1 0,1 3 0,-1 1 0,-7-4 0,-1 1 0,3 2 0,-1 3 0,-3 5 0,1 2 0,-17-7 0,23 16 0,-11 0 0,11 0 0,-15 0 0,-1 0 0,1 0 0,0 0 0,0 16 0,-1 4 0,18 7 0,1 4 0,-1-2 0,1-1 0,-2 4 0,3-1 0,5-5 0,2-1 0,-7 10 0,16 1 0,-15-17 0,11 12 0,-12-27 0,16 12 0,16 0 0,3 3 0,17 17 0,-1-17 0,-16-3 0,13 0 0,-28-13 0,27 13 0,-27-16 0,27 0 0,-27 0 0,28-16 0,3 13 0,4-13 0,-5 15 0,-1 2 0,-10-1 0,24 0 0,-19 0 0,-7 0 0,3 0 0,-24 0 0,0 0 0,0-16 0,0 12 0,0-27 0,0 6 0,0-1 0,0-17 0,-5 11 0,-4-5 0,-1 8 0,-11 1 0,1-6 0,-3 6 0,-13 24 0,18-16 0,1 1 0,-3 13 0,-11-18 0,27 24 0,-27 0 0,11 0 0,3 17 0,-1 5 0,-17 4 0,15 16 0,4 6 0,6-18 0,1-1 0,0 6 0,2 0 0,6-8 0,2-3 0,-1 12 0,0-17 0,0-3 0,16-16 0,-12 0 0,27 0 0,-11 0 0,-1 0 0,13 0 0,-28-16 0,27 12 0,-27-27 0,11 11 0,-13-3 0,-4-5 0,2 1 0,0 0 0,1-1 0,-2 1 0,-5-1 0,-3 5 0,-11 3 0,1 4 0,-13 16 0,28 0 0,-27 0 0,27 0 0,-27 16 0,11 4 0,9 3 0,2 5 0,0-1 0,3 1 0,5-1 0,2 0 0,-2 0 0,2-3 0,14 12 0,5-17 0,4-9 0,3-4 0,12-6 0,-13-8 0,-1 0 0,10 4 0,1-27 0,-1 27 0,-15-27 0,-5 11 0,-12-4 0,-6-3 0,-12-12 0,7 5 0,-4 1 0,-13 13 0,-1 1 0,15-11 0,-1 1 0,-14 18 0,5 1 0,17-14 0,-12 48 0,16-3 0,0 14 0,0 5 0,0-11 0,0 1 0,0 5 0,0 0 0,-2-7 0,4-5 0,14-3 0,-12 11 0,27-27 0,-27 12 0,27-16 0,-27-16 0,27-19 0,-27 9 0,-4-3 0,8-6 0,0-1 0,-6 1 0,-4 0 0,-4 2 0,-4 3 0,-9-7 0,2 14 0,-2 7 0,0 12 0,3-12 0,7 37 0,3 13 0,2 11 0,-1-6 0,-2 6 0,3-4 0,3-8 0,2-3 0,-1 5 0,0-3 0,0-1 0,16-27 0,-12 12 0,27-16 0,-12-16 0,1-4 0,-3-3 0,-3-5 0,-11 2 0,-2-2 0,9-9 0,-4 3 0,-22-5 0,8 13 0,-3 5 0,-25 17 0,18-16 0,1 1 0,-2 13 0,-13-18 0,28 48 0,-27 13 0,28-7 0,2 3 0,-7 2 0,0 0 0,6-7 0,4-1 0,13 0 0,2-3 0,-9-4 0,21-4 0,4-1 0,-9 5 0,2-10 0,-1-1 0,-6 7 0,13-16 0,-28 0 0,11-31 0,-27 12 0,-7-2 0,1-14 0,-3 0 0,-13 6 0,-3 3 0,10-1 0,-1 3 0,1 13 0,3 2 0,5-6 0,3-1 0,0 12 0,12 4 0,-11 4 0,15 27 0,0-11 0,0 0 0,15 11 0,-11-27 0,28 27 0,-28-27 0,27 12 0,-27-16 0,12-16 0,-16-3 0,0-6 0,0-1 0,0-14 0,1 15 0,-2-1 0,-15-17 0,-4 22 0,1-3 0,3 24 0,0 0 0,12 24 0,-11-3 0,13 7 0,4 3 0,-2 8 0,-1-13 0,2-1 0,14 11 0,-6-11 0,2 0 0,13-5 0,3 0 0,0 13 0,1 0 0,0-12 0,-1-3 0,8 18 0,-19-21 0,-1-15 0,5 0 0,0-31 0,-4 13 0,-1-3 0,-4-13 0,-2-3 0,1 2 0,-1 0 0,0-1 0,-2 1 0,-6 7 0,-2 1 0,1 0 0,0 3 0,0 5 0,0 3 0,-16 32 0,12 3 0,-27 17 0,28-12 0,2 3 0,-7 0 0,0 1 0,7 0 0,2-2 0,-1 10 0,0-5 0,0-27 0,16 12 0,-12-16 0,27 0 0,-27-16 0,12 12 0,7-27 0,-17-5 0,6 10 0,0-2 0,-11-7 0,-2-1 0,3-4 0,-4 2 0,-10 8 0,0 3 0,6-16 0,-33 27 0,35 16 0,-27 0 0,11 16 0,10 11 0,1 4 0,-7 14 0,7 1 0,2-1 0,3-6 0,-4-14 0,1 1 0,7 9 0,0-15 0,0-5 0,15-15 0,5 0 0,0 0 0,-5-15 0,-15-5 0,0-15 0,-15 0 0,-5-1 0,-15 17 0,15 3 0,4 16 0,16 16 0,0 3 0,0 5 0,0 3 0,0 1 0,0-1 0,0 12 0,0 8 0,16-27 0,4-1 0,-1-3 0,13-16 0,-28-16 0,27-19 0,-12 6 0,2-7 0,-2-1-361,-4-2 0,-1-2 0,2 0 361,1 5 0,4-1 0,-1 1 0,-4 2 0,-2-1 0,-3 1 0,0 5 0,-1 1 0,-1 5 0,7-9 0,-16 28 0,0 4 0,0 4 0,-16 28 1083,12-13-1083,-11 17 0,15-17 0,0 13 0,-16-28 0,12 11 0,-12-15 0,16 0 0,0 24 0,0-18 0,0 17 0,0-7 0,0-12 0,0 11 0,-15-15 0,11 0 0,-12 0 0,0 0 0,-11 0 0,-10 0 0,9 0 0,13 0 0,15 0 0,0 0 0,0 16 0,0-12 0,0 12 0,0-16 0,0 15 0,0 21 0,6-10 0,3 3 0,4 5 0,2 2 0,2 1 0,3-3 0,2-14 0,-1-1 0,-1 12 0,-5-31 0,-15-16 0,0 13 0,0-29 0,0 13 0,-15-1 0,11 4 0,-12 16 0,16 0 0,0 0 0,16 0 0,-12 0 0,11 0 0,1 0 0,-12 0 0,12 0 0,-16 0 0,0 0 0,0-15 0,0 11 0,0-12 0,0 16 0,0 0 0,0-16 0,0 12 0,0-27 0,0 12 0,0-1 0,0 4 0,0 1 0,0 11 0,0-12 0,0 16 0,0 16 0,0 19 0,0-9 0,0 3 0,0 6 0,0 0 0,0 1 0,0-1 0,-2 1 0,4-2 0,5-6 0,1-1 0,-6 1 0,0-5 0,14-3 0,-16-20 0,0-4 0,0-12 0,0 1 0,0 11 0,0-12 0,0 16 0,0 16 0,0-12 0,0 11 0,0-15 0,16 0 0,-13-15 0,13 11 0,-32-28 0,13 13 0,-20-6 0,-1-1 0,16-13 0,-15 19 0,-1 4 0,4 1 0,0 15 0,5 0 0,15 0 0,0 31 0,-24 8 0,21-12 0,0 1 0,-9-2 0,1-1 0,11 10 0,0 1 0,0-33 0,0 9 0,0-27 0</inkml:trace>
  <inkml:trace contextRef="#ctx0" brushRef="#br1" timeOffset="131449">16510 12488 24575,'0'-19'0,"-15"-13"0,11 28 0,-12-11 0,0 15 0,12 0 0,-11 0 0,15 0 0,0 0 0,0 15 0,0-11 0,0 28 0,0-13 0,15 1 0,-11-4 0,12-16 0,-16 0 0,0 15 0,0-11 0,0 12 0</inkml:trace>
  <inkml:trace contextRef="#ctx0" brushRef="#br1" timeOffset="146839">17551 6068 24575,'-29'0'0,"-1"0"0,3-2 0,-3 4 0,-15 11 0,-4 5 0,14-6 0,0 0 0,-1 3-788,0 6 0,0 4 0,-1 0 788,3-4 0,-2 0 0,1 1 0,3 0 0,-2 3 0,3-1 0,1 2 252,-1 2 0,1 2 0,5-2-252,6 0 0,3-1 195,-2-2 0,5 1-195,11-1 0,0 1 0,-14 0 0,0 3 0,12 4 0,5 5 0,-2 0-241,-4-1 1,-2 0 0,4 1 240,5 6 0,5 1 0,-1-1 0,-1-2 0,1-1 0,3-2 0,5-7 0,4-3 0,1 0 0,2 1 0,2 0 0,4-4 0,5-5 0,5-4 0,-1 0 0,0 1 0,0 0 0,2-3 0,6-6 0,2-3 0,1-1 0,3 1 0,0 1 0,-1-5 0,-4-5 0,-2-4 0,1 2 0,0 4 0,1 2 0,-5-5 586,-3-12 0,-4 0-586,-6 14 0,-3 0 0,12-13 0,-1-1 0,-15 12 0,-5-12 0</inkml:trace>
  <inkml:trace contextRef="#ctx0" brushRef="#br1" timeOffset="147883">18433 7673 24575,'0'-26'0,"0"1"0,0-10 0,0-6 0,0-1 0,0-1 0,0-1 0,0-2-620,-1 3 0,0-2 0,0 0 1,4 2 619,6-6 0,4 3 0,-4 0 0,-6 2 0,-3 0 0,5 2 62,11 5 1,5 2 0,-3-1-63,-9 4 0,-3-1 0,1 0 273,6-11 1,1 2-274,-5 14 0,-2 1 0,-6-5 0,-2 13 0,1 31 0,-4 14 0,-3 10 0,2 4 0,3 0 0,2 4 0,-1 2 0,0 0-228,-1-3 0,-2 0 0,0 1 0,1 0 1,0 0 227,2 0 0,1 0 0,1 0 0,-1-1 0,0-2 0,0 9 0,0-2 0,0-1 11,0 0 1,0-1-1,0-2-11,0 2 0,0-2 0,0 0 0,0-2 0,0-6 0,0-1 0,0-7 0,0-1 0,0 8 0,0-19 0</inkml:trace>
  <inkml:trace contextRef="#ctx0" brushRef="#br1" timeOffset="150132">17040 7602 24575,'-26'26'0,"1"-1"0,-2-7 0,-3 0 0,0 1 0,-1 8 0,1 3 0,-3-1-823,-6-1 0,-3-2 1,2 3 822,3 5 0,3 3 0,-1-4 0,2-10 0,0-2 0,1 1 95,2 5 0,1 2 0,0-2-95,-11 1 0,1-2 0,3 1 0,2 1 261,6 6 1,1-1-262,0-13 0,3-1 0,13 7 0,2-1 0,-22 10 1248,27-15-1248,-12 11 412,16-27-412,0-19 0,0-25 0,-6 7 0,-3-4 0,0-7 0,-2 2 0,-7 12 0,1 1 0,6-19 0,2-2 0,-6 8 0,-1 1 0,5 3 0,2 0 0,0-1 0,-1 4 0,-6-1 0,0 17 0,12 19 0,-11 35 0,13-6 0,4 5 0,-2 10 0,0 0 0,0-11 0,0 1 0,-2 15 0,4 0 0,5-20 0,1 0 0,-6 14 0,0 1 0,6-8 0,0-2 0,-7-6 0,-2-1 0,1 0 0,0-3 0,0-4 0,0-5 0,16-15 0,-12 0 0,27 0 0,-27 0 0,43 0 0,-8 0 0,2 1 0,4-2 0,-11-3 0,2-2 0,0 1-237,8 3 1,1 3 0,-1-4 236,-6-7 0,-1-2 0,0 2 0,6 8 0,1 2 0,-5-2 0,-9-6 0,-2 1 0,14 5 0,-1 4 0,-13-3 0,-1 2 0,1 6 0,-2 1 0,10-4 0,-21 12 0</inkml:trace>
  <inkml:trace contextRef="#ctx0" brushRef="#br1" timeOffset="157866">14605 12312 24575,'0'-35'0,"16"-1"0,4-7 0,15 22 0,-16-18 0,13 35 0,-28-12 0,11 16 0,-15-16 0,16 12 0,-12-11 0,12 15 0,-16 0 0</inkml:trace>
  <inkml:trace contextRef="#ctx0" brushRef="#br1" timeOffset="158766">14817 11483 24575,'0'-35'0,"5"3"0,6-3 0,2 2 0,4-1 0,4-5-547,-3 7 1,3-3 0,3-3 0,0 0 0,1 1 0,0 2-110,3-3 1,0 3-1,0 0 1,2 0 0,1-1 639,-1 1 1,2-2 0,1-1 0,0 2 0,-1 1 0,-2 5 15,1 0 0,-1 3 0,-1 3 0,-1-1 0,2-6 0,-1 1 0,-2 5 966,0 4 1,-3 2-967,-6-7 0,-1 5 266,3 17 0,-5-11 0,-15 15 1</inkml:trace>
  <inkml:trace contextRef="#ctx0" brushRef="#br1" timeOffset="159699">16581 9719 24575,'34'-16'0,"0"1"0,0-1 0,2-2 0,1-2 0,0-1 0,-1-3 0,0-1 0,1 0 0,-4 4 0,1-1 0,0 2 0,-1 0 0,4 0 0,0 2 0,-2 2 0,-3 1 0,-1 2 0,0 1 0,3 0 0,-1 1 0,-2 3 0,1 7 0,-1 2 0,5-2 0,1 2 0,3 5 0,-2 4 0,-9-1 0,-3 1 0,9 10 0,-19-4 0</inkml:trace>
  <inkml:trace contextRef="#ctx0" brushRef="#br1" timeOffset="160549">18592 9719 24575,'8'33'0,"-1"1"0,9-6 0,4 2 0,1 9 0,3 5 0,1-1-1048,0-6 0,0-1 0,0 3 1048,-4-4 0,1 3 0,0 1 0,-1-2 0,4 5 0,-2-1 0,0 1 18,-4-1 0,-1 0 0,-1-1-18,1-4 0,1-1 0,-5-1 363,-2 4 0,-4-1-363,1 7 0,-2-6 0,-7-14 0,0 7 0</inkml:trace>
  <inkml:trace contextRef="#ctx0" brushRef="#br1" timeOffset="161448">18945 11589 24575,'-36'31'0,"11"1"0,-1 7 0,7-5 0,1 3 0,0 1-636,0 4 0,1 0 1,-2 0 635,-4-1 0,0 0 0,2-2 0,8-4 0,2-2 0,-4-3 182,-8-3 1,-3-4 0,0 0-183,-2 7 0,-1-1 0,-9-2 0,-2-3 165,11-13 1,3 1-166,7 13 0,3-3 0,0-18 0,16 12 0</inkml:trace>
  <inkml:trace contextRef="#ctx0" brushRef="#br1" timeOffset="162465">17833 13159 24575,'-25'0'0,"-1"0"0,-9 6 0,0 3 0,6 4 0,-1 2 0,-1-4 0,-3 1 0,1 2 0,5 5 0,2 2 0,-2-2-274,-7-5 0,-1-2 0,-1 1 274,-1 4 0,1 1 0,-2-2 0,-1-3 0,0-2 0,-1 0 0,-1 2 0,0-1 0,0-2 0,0-2 0,0-3 0,1 2 0,4 4 0,1 1 0,3-4 101,-3-5 0,1-2-101,0 8 0,4-2 0,7-7 0,-7 0 0</inkml:trace>
  <inkml:trace contextRef="#ctx0" brushRef="#br1" timeOffset="163532">15646 13670 24575,'-41'0'0,"0"0"0,3 0 0,-1 0 0,-2 0 0,-2 0 0,-1 0 0,0 0 0,0 0 0,0 0 0,2 0 0,-1 0 0,0 0 0,9 1 0,-1 0 0,2-3 0,2-6 0,0 0 0,-12 8 0,3-3 0,5-29 0,15 28 0,-11-11 0,27 15 0,-12 0 0</inkml:trace>
  <inkml:trace contextRef="#ctx0" brushRef="#br1" timeOffset="172999">23460 15064 24575,'-35'0'0,"-3"-2"0,-7 4 0,6 8 0,-3 7 0,-2 3-656,7-4 1,-2 2-1,-1 2 1,-1 2 0,2 0 198,0 1 1,0 2 0,0 2 0,1 0 0,1 2 456,0 2 0,0 3 0,1 0 0,3 0 0,2-2 178,-6 5 0,5-2 0,3 2-178,3 6 0,4 3 0,3-1 0,5-9 0,2-1 0,3 3 0,2 0 0,1 1 0,2 2 0,1-2 0,0 10 0,2-1 0,5 0-77,4-6 1,3 0 0,4 0 0,2-3 76,2-5 0,3-2 0,2-2 0,1 1 0,2 3 0,2 0 0,1-2 0,2-2 0,1-5 0,1-2 0,2-2 0,0 0 0,1-2 0,0-1 0,1-1 0,-1-1 0,6 3 0,0-1 0,0-4-129,-2-4 0,0-4 1,-1-2 128,-4-3 0,-1-1 0,-4-1 0,12-3 0,4-12 0</inkml:trace>
  <inkml:trace contextRef="#ctx0" brushRef="#br1" timeOffset="174267">24148 16792 24575,'18'-25'0,"-1"-1"0,8-1 0,1-1 0,0-7 0,3 0 0,-2 10 0,2 1 0,1 2-532,0 3 1,0 1-1,0 0 532,5-3 0,0 0 0,1 5 0,-1 6 0,0 4 0,1 0 0,8-6 0,1-1 0,-5 15 0,-5 22 0,-4 15 0,0-1 0,2-5 0,1 0 0,-7 5-475,-12 0 1,-5 5-1,-4 1 1,-2 0 474,-3 2 0,-2 1 0,-5 0 0,-4-3 0,-4-5 0,-5-3 0,-3 0 0,-1 2-359,0 1 1,0 2-1,-3 0 1,-1 0 0,-2-3 358,-2-3 0,-2-1 0,-2-2 0,0-1 0,1 0 0,2-3 0,0 0 0,0-2 0,0 0 0,-1-1-257,-6 3 1,-1-1-1,1-2 1,0-3 256,-4-2 0,1-3 0,2 1 195,8-1 0,1 2 1,4-4-196,0-3 0,3-5 1547,-8-7-1547,29-35 2795,-13-4-2795,13 5 0,6 1 1383,13-6-1383,5 12 0,8 3 0,13 3 0,7 7-475,-13 8 1,3 3-1,2 3 1,-1 5 474,2 6 0,-1 4 0,0 5 0,0 0-430,-2 0 1,0 1 0,1 1-1,-2 3 1,-2 1 429,-3 3 0,-1 2 0,-2 2 0,-1 1 0,0 0 0,0 0 0,0 2 0,0 0 0,-2-1 0,-2-4 0,4 4 0,-2-3 0,-1-1 0,-1 0 0,-2-2 0,-4-6 0,1-8 0,-5-15 0</inkml:trace>
  <inkml:trace contextRef="#ctx0" brushRef="#br1" timeOffset="176684">22631 17074 24575,'-48'0'0,"-1"0"0,1 0 0,0 0 0,-1 0 0,1 0 0,2 0 0,0 0 0,1 0 0,-1 0 0,-1 0 0,-1 0 0,3 0 0,0 0 0,-3 0 0,1 0 0,-1 0 0,0 0 0,2 0 0,0 0-469,1 0 1,0 0 0,1 0 0,0 0 0,1 0 0,0 0 0,0 0-79,-7 0 1,1 0 0,-1 0 0,2 0 0,0 0 0,3 0 494,0 0 0,1 0 0,2 0 0,1 0 0,1 0 407,-4 1 1,1 0 0,3-1 0,2-2-356,-10-5 0,4-1 598,3 8 1,8-4-599,13-28 0,-11 13 0,27-16 3276,-12 15-2901,0-11 168,-3 11-543,2-4 0,-1-3 0,0 8 0,0-1 0,0-6 0,1 1 0,-3-10 0,5-1 0,15 17 0,0 3 0,-16 16 0,12 0 0,-12 0 0,16 16 0,0 19 0,0-9 0,0 3 0,0 5 0,0 3 0,8 5 0,0 2 0,-7 0 0,2 2 0,6-11 0,4 0 0,-4 1 0,-6-1 0,-3 1 0,1-1 0,7 10 0,0 0 0,-7 3 0,-2-2 0,1-16 0,0-3 0,0 16 0,0-12 0,0-27 0,0-4 0,0-20 0,0-7 0,0-4 0,0 3 0,0-1 0,0-9 0,0-3 0,1-2 0,-2 0 0,-7 5 0,0 2 0,7 0 0,-2 1 0,-4 9 0,-1 1 0,-1-1 0,2 1 0,3-14 0,-12 4 0,16 3 0,0 28 0,0-11 0,16-1 0,19 12 0,-9-4 0,3 1 0,13 6 0,2 2 0,4-8 0,2-2-234,-9 3 0,1 0 0,-1-2 234,-6-2 0,-2-3 0,1 1 0,5 0 0,2-1 0,-4 3 0,2-1 0,-3 2 0,1 0 0,-4 2 0,3 7 0,-21 0 0,-15 0 0,0 0 0,0 0 0</inkml:trace>
  <inkml:trace contextRef="#ctx0" brushRef="#br1" timeOffset="230368">11078 11871 24575,'-44'0'0,"1"0"0,9 4 0,-1 3 0,-2-2 0,-4-4 0,-1-1 0,0 3-435,0 5 0,0 4 0,1-1 435,0-4 0,0-2 0,1 3 0,4 3 0,1 2 0,0-2 0,1-4 0,-1-1 0,-2 0 0,-10 5 0,-3 1 0,2-3 0,9-7 0,2-2 0,-2 2 0,-9 7 0,-2 4 0,3-4 0,10-7 0,2-3 0,1 4 0,-11 13 0,0-1 0,11-12 0,-1-4 0,2 3 0,-4 13 0,-1 2 87,5-8 0,-2 0 0,1 0-87,-3 1 0,0 2 128,-6 7 0,0 1-128,6-11 0,3 1 0,6 6 0,1 4 0,-6 5 0,0 1 329,0-7 1,3 1-330,9 6 0,1-1 129,-19-6-129,39-3 0,0 0 0,0-12 0,0 11 0,0-15 0,-16 0 0,12 0 0,-12 16 0,1 4 0,11-1 0,-12 13 0,16-29 0,0 13 0,0-16 0,0-16 0,0-3 0,0-16 0,0 10 0,0-1 0,0-9 0,0-1 0,0 0 0,0-2 0,0-9 0,0 0 0,0 9 0,0 3 0,0 4 0,0-1 0,-1-2 0,2 2 0,15-8 0,-15 7 0,2 0 0,13 12 0,-1 3 0,-11-18 0,27 5 0,-3 27 0,-7-27 0,18 27 0,-50 4 0,-1 19 0,-5 5 0,-3 3 0,-2 0 0,1 1 0,2 7 0,2 1 0,-1-1 0,1 0 0,7 4 0,0 1 0,-6 4 0,1 0 0,12-2 0,2-2 0,-7-3 0,1-3 0,7 1 0,0 12 0,0-23 0,0 1 0,0 1 0,0 9 0,0 0 0,0 0 0,0-15 0,0-4 0,0-16 0,0 15 0,15-11 0,20 12 0,5-16 0,-15 0 0,1 0 0,17 0 0,-6 0 0,6 0 0,-17 0 0,-1 0 0,14 0 0,-14-1 0,1 2 0,1 7 0,-3 0 0,0-4 0,23 11 0,-43-15 0,11 0 0,-15 0 0,0 0 0</inkml:trace>
  <inkml:trace contextRef="#ctx0" brushRef="#br1" timeOffset="232599">15787 13600 24575,'0'-36'0,"0"1"0,7-8 0,2 0 0,0 6 0,1-1 0,-1-10 0,2 2 0,6 17 0,-3 1 0,-11-11 0,-2 4 0,15 11 0,-16-7 0,0 31 0</inkml:trace>
  <inkml:trace contextRef="#ctx0" brushRef="#br1" timeOffset="235251">16034 11977 24575,'-27'-29'0,"-1"0"0,1 1 0,4-1 0,1-1 0,-1-1 0,-3-1 0,-5 1 0,-4-1 0,-2-1 0,1 1 0,2-1-820,0-4 1,2-1 0,0 1 0,-3 0 589,1 6 0,-3-1 0,0 1 0,1 1 0,4 2 230,-2-5 0,3 4 0,0 0 283,-6 2 1,-1 1-1,3 1-283,-1-3 0,1 3 415,0 3 1,0 1-416,7 2 0,1 3 0,1 6 0,1 0 0,-10-21 2296,-1 27-2296,17-12 450,3 16-450,-15 0 0,7 0 0,-11 0 0,3 0 0,29 0 0,-29 0 0,28 16 0,-11 6 0,-1 7 0,12 10 0,4 4 0,-8 2 0,0 2 0,7-10 0,2 1 0,-1-3 0,0-5 0,0-1 0,0 13 0,0-2 0,0-1 0,0-12 0,0-3 0,0-4 0,0-5 0,0-62 0,-15 20 0,13-13 0,0-2 0,-13 14 0,-2 1 0,8-8 0,-1-1 0,-8 1 0,1 0 0,7 3 0,0 1 0,-7-5 0,3 3 0,10 2 0,-3-1 0,-2 1 0,-7 8 0,14-3 0,0 1 0,-13 5 0,30 5 0,5 15 0,4 0 0,3 0 0,12 0 0,-13-8 0,-1 0 0,10 4 0,1-12 0,-11 8 0,1 1 0,13 3 0,-7-12 0,2 0 0,-6 15 0,-1-2 0,1-12 0,-1-1 0,-1 14 0,-1 0 0,10-14 0,-15 16 0,-4 0 0</inkml:trace>
  <inkml:trace contextRef="#ctx0" brushRef="#br1" timeOffset="237999">17586 14781 24575,'0'44'0,"0"-1"0,0 2 0,0 0 0,0 1 0,0-2 0,2-7 0,-4-4 0,-5-6 0,-1-3 0,4 12 0,-28-17 0,28 13 0,-11-28 0,15 11 0,0-15 0,-16 0 0,12 0 0,-12 16 0,16-12 0,0 12 0,-23-16 0,17 0 0,-17 23 0,7-17 0,12 17 0,-27-23 0,27 16 0,-28-12 0,13 12 0,-17-16 0,17 0 0,-13 15 0,29-11 0,-13 12 0,16-32 0,0-3 0,0-24 0,-8 17 0,0-1 0,6-4 0,0-1 0,-6-3 0,1-1 0,5-7 0,4 0 0,-2 13 0,0 1 0,0-6 0,0 4 0,0 11 0,0 5 0,0 46 0,0-8 0,0 8 0,0 5 0,0 7 0,0 0 0,0-12 0,0 1 0,0 3 0,0 3 0,0-5 0,0 8 0,0-11 0,0-1 0,0 6 0,0 0 0,0 1 0,0-17 0,0-3 0,0-16 0,15 0 0,21 0 0,3 0 0,-14 0 0,1 0 0,-1 0 0,1 0 0,21 0 0,-10 0 0,2 0 0,-35 0 0,12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23:55.2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6738 5997 24575,'-4'-15'0,"8"11"0,32-28 0,-7 15 0,0-1 0,-8-5 0,0-1 0,16-3 0,0 1 0,-17 4 0,-1 1 0,6 3 0,1 1 0,-1-2 0,1 2 0,1 7 0,1 1 0,0-8 0,-1 2 0,0 13 0,-3 0 0,-4-13 0,-5 15 0</inkml:trace>
  <inkml:trace contextRef="#ctx0" brushRef="#br0" timeOffset="733">8538 5168 24575,'35'0'0,"0"0"0,8 0 0,0 0 0,-5 0 0,-1 0 0,-1 0 0,-2 0 0,-6 0 0,-5 0 0,-3 0 0,-4 0 0,-1 0 0,13 0 0,-7 0 0,3 0 0</inkml:trace>
  <inkml:trace contextRef="#ctx0" brushRef="#br0" timeOffset="1799">10513 4551 24575,'33'0'0,"1"0"0,-6 0 0,3 0 0,6 0 0,4 0 0,-2 0 0,0 0 0,1 0 0,-2 0 0,3 0 0,-3 0 0,5 0 0,-4 0 0,-3 0 0,1 0 0,-3 0 0,3 0 0,-2 0 0,4 0 0,0 0 0,1-2 0,2 1 0,-2 4 0,6 11 0,-2 3 0,1-7 0,-4 4 0,-12 10 0,-3 3 0,1-9 0,-3-1 0,-4 3 0,-5-5 0</inkml:trace>
  <inkml:trace contextRef="#ctx0" brushRef="#br0" timeOffset="2650">12559 5168 24575,'26'0'0,"-1"0"0,2 0 0,1 0 0,14 0 0,2 0 0,-5 0 0,-3 0 0,-8-1 0,-1 2 0,20 15 0,-43-12 0,11 43 0,1-8 0,-10-8 0,0 5 0,2-1-281,2-4 1,2 0 0,1 1 280,4 13 0,1 2 0,-2-2 0,-5 3 0,1-2 0,4-13 0,3 0 0,-7-5 0,-8 10 0,12-15 0,-16-23 0</inkml:trace>
  <inkml:trace contextRef="#ctx0" brushRef="#br0" timeOffset="3624">13565 6844 24575,'-20'23'0,"-11"-1"0,27 5 0,-12-11 0,0 0 0,-3 3 0,2 5 0,-1 3 0,-8 0 0,1 1 0,5 7 0,0 1 0,-6-8 0,1-1 0,6 8 0,3-19 0,16-16 0,-39 0-820,13 0 1,-17 0 0,28 0 0</inkml:trace>
  <inkml:trace contextRef="#ctx0" brushRef="#br0" timeOffset="4474">12700 8184 8191,'-15'20'0,"-5"-4"3276,-15-16-2383,9 0 1,1 0 1924,-14 0-2818,3 0 1719,5 0-1719,11 0 3276,-15 0-2621,9 7 0,1 1 1,2-4-1,-9 12 0</inkml:trace>
  <inkml:trace contextRef="#ctx0" brushRef="#br0" timeOffset="5249">11042 8749 24575,'-41'0'0,"0"0"0,-6 0 0,11 0 0,-5 0 0,4 0 0,7 0 0,1 0 0,-13 0 0,-2 0 0,9 0 0,0 0 0,-1 0 0,1 0 0,7 0 0,1 0 0,1 0 0,1 0 0,-10 0 0,15 0 0,5 0 0,15 0 0</inkml:trace>
  <inkml:trace contextRef="#ctx0" brushRef="#br0" timeOffset="5936">8820 9049 24575,'-39'0'0,"-1"0"0,1 0 0,2 0 0,0 0 0,-2 0 0,1 0 0,-2 0 0,0 0 0,1 0-601,-9 0 0,1 0 0,1 0 601,2 0 0,2 0 0,2 0 0,-7 0 0,4 0 0,15 0 0,5 0 0,7 0 0</inkml:trace>
  <inkml:trace contextRef="#ctx0" brushRef="#br0" timeOffset="6714">7074 8255 24575,'-26'-33'0,"0"0"0,0 0 0,0 0 0,0 0 0,5 0 0,2 1 0,0-1 0,-2 0 0,-2 1 0,-3-1 0,0 0 0,1 1 0,3 1 0,0-6 0,4 2 0,0-2 0,0-1 0,-1-3 0,1 1 0,2 6 0,-4-1 0,5 3 0,-1-46 0,16 78 0</inkml:trace>
  <inkml:trace contextRef="#ctx0" brushRef="#br0" timeOffset="7316">6350 6244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27:03.6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9437 9754 24575,'0'0'0</inkml:trace>
  <inkml:trace contextRef="#ctx0" brushRef="#br0" timeOffset="6406">9614 9684 24575,'-20'0'0,"4"0"0,1 0 0,11 0 0,-12 0 0,0 0 0,12 15 0,-27 5 0,27 15 0,-12-15 0,16 11 0,0-11 0,0-1 0,0 13 0,0-28 0,0 27 0,0 4 0,0 5 0,6 6 0,4-2 0,10-15 0,-12 9 0,3-5 0,21-29 0,-28 27 0,11-27 0,-15 12 0,16-16 0,6 6 0,7 3 0,3-3 0,5 0 0,0 2-363,0 3 1,0 2-1,2-2 363,1-4 0,2-3 0,0 0 0,-5 1 0,5 3 0,-4-1 0,10-6 0,-5-2 0,-8 1 0,-16 0 0,-3 0 0,-16-15 0,0 11 1088,0-28-1088,0 29 0,0-29 0,0 28 0,0-11 0,0 15 0,-16-16 0,-3 12 0,-6-10 0,-1-3 0,-13-3 0,-5 4 0,-2-3 0,15-3 0,1 1 0,-1 8 0,-2 1 0,3-1 0,1-8 0,3-1 0,0 4 0,1 1 0,-10-3 0,9 3 0,1 3 0,1 10 0,-23-12 0,43 16 0,-11 0 0,15 16 0,-16 4 0,12 15 0,-3 0 0,-2 4 0,1-1 0,1 1 0,5-2 0,1 2 0,0-1 0,-8 8 0,2-2 0,6-8 0,2-2 0,-1-6 0,0-5 0,0-3 0,0-4 0,16-16 0,19 0 0,5 0 0,6 0 0,0 0 0,2 0 0,-7 0 0,1 0 0,-3 0 0,-1 0 0,-2 0 0,3-8 0,-3 0 0,1 4 0,-10-27 0,-16-1 0,-6-3 0,-2-3 0,-6-2-380,-6 6 0,-5-3 1,-2-1-1,0 1 380,-2-6 0,-1 0 0,-5 2 0,-1 10 0,-4 2 0,-2 0 0,3 0 0,-2-6 0,1-1 0,-2 6-97,-3 9 0,-1 4 0,2 0 97,-5-11 0,1 5 0,-6 10 0,0 6 0,14 4 0,3 6 0,-1 11 0,3 7 0,4 18 0,5 9 0,2-7 0,1 3 0,2 4-156,4-9 1,2 3 0,0 2 0,1-1 0,0-1 155,-2 3 0,0 0 0,1-1 0,2 2 0,3-5 0,1 2 0,2 0 0,0-2 0,1-5 139,3 14 0,4-6-139,3 0 0,5-6 0,15-3 0,5-27 0,2-12 0,-10-9 0,-1-9 0,4-3 0,1-5 0,-5-5-299,-13 3 1,-4-3 0,-2-2 0,-1 0 298,3-11 0,-2-1 0,-3 1 0,-2 5 0,-2 2 0,-1-1 680,-1-1 1,-2-1-1,-5 6-680,-11 6 0,-1 3 0,6-3 0,-4 5 0,-17 16 0,-5 7 0,8 1 0,2 6 0,5 9 0,2 7 0,-6 10 0,3 5 0,10 9 0,5 6 103,-1-8 0,1 3 0,2 0-103,3-2 0,2 1 0,2-2 0,2-4 0,2 0 0,4-2 11,4 2 0,3-2 0,3-5-11,5 0 0,5-5 0,-4-6 0,3-1 0,2-4 0,13-2 0,2-4 0,0 1 0,-2-3 0,-7-5 0,-3-2 0,-7 1 0,-3 0 0,-5 0 0,20 0 1029,-33-15-1029,-21-21 0,-2 3 0,-8-4 0,-7 7 0,-7 1 0,1-2-252,10 5 0,1-2 1,0 1-1,-1 2 252,-9-2 0,0 2 0,1 2 0,5 4 0,2 2 0,3 3 0,-9-2 0,19 32 0,19 7 0,10 4 0,9 10 0,7 1 0,-3-3 0,5 1 0,2-1-342,-4-11 0,2-1 0,2-2 0,-1 1 342,1 0 0,1 1 0,0-2 0,-2-1 0,5 0 0,-1-1 0,-1-3 339,-2-3 1,0-1 0,-5-2-340,12 6 0,-9-16 0,-15 0 0,-13-16 0,13-19 0,-22 2 0,-4-5 0,10-6 0,-3-2 0,-11 16 0,-4 0 0,3 0 0,4-16 0,-2 6 722,-11 18 1,-3 5-723,5-2 0,1 6 0,-1 13 0,-1 16 0,23 19 0,0 6 0,0 5 0,-2 1 0,4 0 0,6-1 0,7-2 0,9 0 0,5-6 0,3-16 0,3-5 0,7 3 0,2-4 0,1-5 0,-4-7 0,3-19 0,-10-6 0,-6-9 0,-21-2 0,-9-5 0,1 0-232,7 0 0,0-1 0,-2-1 232,-6-7 0,-3-1 0,-4 3 0,-6-4 0,-5 6 0,-5 12 0,-5 5 0,-4-2 0,-3 7 0,2 16 0,0 4 0,-1-8 0,1 0 0,3 5 0,2 6 0,2 10 0,3 6 0,1 5 0,5 7 0,9 1 0,5 4 0,0 1 0,-1 0 0,0 0 0,2-1 0,3 0 0,2 0 0,-1-2 348,0 4 0,0-6-348,0 4 0,0-21 0,0-15 0,16-15 0,-6-7 0,0-7 0,-3-7 0,-1-6 0,0-2-634,1-3 1,0-3 0,-5-2 633,-4 13 0,-3-2 0,-2-1 0,-1 2 0,-1 2 0,-7-8 0,-2 2 0,-3 3-161,-1 1 1,-3 2-1,-3 6 161,-4 10 0,-4 5 0,2 5 0,4 7 0,1 6 0,-6 12 0,4 10 0,15 5 0,5 6 0,3 2-264,0 0 0,2 1 0,0 1 264,-5 10 0,-1 2 0,4-2 0,5-11 0,3-1 0,-1 0 589,-4 1 1,-2-2 0,3-1-590,2 4 0,4-5 508,14 2-508,-12-19 0,11-16 0,-15-32 0,8 0 0,0-6 0,-6 3 0,-2-2 0,2-1 0,4-4 0,1-1 0,-4 3 0,-9-7 0,-4 3 448,2 9 1,-4 4-449,-5 7 0,-1 5 0,-2-3 0,5 22 0,15 22 0,-1 13 0,2 4 0,5-10 0,3 1 0,6 14 0,6-2 0,4-12 0,5-5 0,4-5 0,2-5 0,-7-5 0,-3-4 0,9-6 0,-19-16 0,-20-6 0,-8-7 0,-3-14 0,-5-4-438,0 8 0,-4-1 0,-3 2 438,3 9 0,-2 2 0,-2 1 0,1 0 0,-9-8 0,-1 1 0,0 6 0,1 11 0,-1 4 0,4 0 0,4-6 0,3 5 0,-21 29 0,43 19 0,5-3 0,2 9 0,2 2 0,2-2-569,3 1 1,3-1 0,3 3 568,-1-3 0,3 3 0,1 2 0,-1-3 0,-2-5 0,-2-3 0,-1-5 0,3-1 399,10 1 0,3-2 0,-5-4-399,-1 12 0,13-17 0,11-34 0,-34-16 0,-3-9 0,2 6 0,1-3 0,-3-2-308,-2-6 0,-3-3 0,-2 0 308,-1 2 0,-2 1 0,-2 3 0,-4-6 0,-4 4 865,3 3 1,-5 7-866,-23 15 0,15 3 0,4 32 0,14 10 0,4 6 0,-3 5 0,2 3 0,5 9 0,4 0 0,4-4 0,7-4 507,12-11 1,5-5-508,-9-5 0,1-5 0,3-5 0,0-4 0,-6-4 0,-3-4 0,0-14 0,7-3 0,-27-5 0,-8-3 0,-12-12 0,-6 11 0,-7 5 0,1 11 0,-2 4 0,-6-1 0,1 2 0,8 7 0,3 0 0,4 0 0,5 32 0,12 0 0,6 6 0,3 8 0,3 2 0,2-7 0,1 2 0,1-5 0,-3-7 0,3-3 0,13 8 0,-5-10 0,-17-22 0,12-4 0,-16-19 0,0-12 0,0-5 0,0 0 0,0-2 0,1-2 0,0-3 0,-3 4 0,-7 6 0,2 3 0,19-17 0,-4 66 0,4 13 0,12 4 0,6 3 0,-7-9 0,1 1 0,0-2 0,3 0 0,1-3 0,3 1 0,-3-7 0,-7-16 0,3-4 0,-24-36 0,-10 3 0,-4-4 0,-3-7 0,-3-2-235,1 10 0,-2 0 1,-2 2 234,0 2 0,-1 1 0,1 4 0,-6-3 0,3 5 0,-9-7 0,19 48 0,16 4 0,0 3 0,0 5 0,0 6 0,0 2 0,0 9 0,0 0 0,0 2 0,0-3 352,0-16 0,0-2-352,0 21 0,16-58 0,3 7 0,0-31 0,-3-13 0,-5 10 0,-2-2 0,0-5 0,-2 0 0,-6 9 0,-2 5 0,1 12 0,0 3 0,-16 16 0,-4 16 0,-15 19 0,25-1 0,1 3 0,-8-8 0,2 0 0,13 7 0,0-5 0,-13-11 0,15-5 0</inkml:trace>
  <inkml:trace contextRef="#ctx0" brushRef="#br0" timeOffset="8540">8361 11730 24575,'0'35'0,"0"0"0,0 2 0,0-3 0,0 5 0,0 8 0,0-27 0,0 15 0,0 0 0,0 1 0,0-17 0,0-3 0,7-39 0,2-17 0,-8 10 0,2-3 0,10-9 0,5-6 0,-2 1-178,-8 10 1,-2 0 0,3 2 177,7-2 0,2 1 0,-1 3 0,2-4 0,-2 3 0,-7 7 0,-1 3 0,7 5 0,-16 3 0,16 16 0,-13 0 0,44 0 532,-23 0-532,11 0 0,-3 0 0,-13 0 0,17 16 0,-1 19 0,-17-10 0,-1 5 0,-4 6 0,-1 6 0,-2-3 0,1 2 0,-2 1-184,-2 6 1,-2 5 0,-1-5 183,-4-8 0,0-2 0,0 6 0,0-2 0,0-11 0,0-3 0,0 9 0,0-25 0,0-39 0,6-7 0,3-5 0,0 3 0,0-2 0,1-2-144,2-6 0,1-2 0,-1 1 144,-3 8 0,0 2 0,0 0 0,3 1 0,-1 1 0,-2 4 0,-7 4 0,0 3 0,13-12 0,1 17 0,-12 3 0,12 16 0,-16 0 982,15 0-982,5 0 0,4-1 0,3 2 0,0 6 0,1 2 0,0 0 0,-1 1 0,0 7 0,-3 2 0,-5 16 0,-3 0 0,-15-3 0,-2 3 0,1 1 0,0 2 0,0-4 0,0 2 0,0 0 0,0 0 0,0-1 0,0 0 0,0 15 0,0-2 0,0-3 0,0-2 0,0-10 0,0-3 0,0 5 0,0-19 0</inkml:trace>
  <inkml:trace contextRef="#ctx0" brushRef="#br0" timeOffset="10387">9614 12118 24575,'0'48'0,"0"0"0,0-11 0,0 2 0,0-1 0,0-2 0,0 1 0,0-1 0,0 0 0,0-1 0,0 0 0,0 0 0,0 0 0,0-3 0,0-2 0,0-1 0,0 5 0,0-1 0,0 2 0,0-16 0,0-19 0,0-19 0,0-16 0,0-1 0,0 1 0,0 15 0,0-11 0,0 27 0,0-12 0,0 16 0,0-15 0,0 11 0,15-12 0,5 16 0,15 0 0,0 0 0,1-16 0,-1 13 0,-15-13 0,-5 16 0,-15 16 0,0-13 0,0 29 0,0-13 0,0 1 0,-15-4 0,-5-1 0,-4 1 0,-3 4 0,0 15 0,-1 0 0,-8-13 0,2-1 0,14 13 0,0-5 0,-27-25 0,43 12 0,-11-16 0</inkml:trace>
  <inkml:trace contextRef="#ctx0" brushRef="#br1" timeOffset="16374">15505 12083 24575,'0'-20'0,"0"4"0,-16 16 0,-3 0 0,-17 0 0,7 0 0,0 0 0,-13 0 0,-1 16 0,12 19 0,27 9 0,4 6 0,-9-2 0,2 0 0,10-10 0,3 0 0,1 0-209,-3 3 1,0-1 0,8-3 208,9-9 0,6-4 0,-1 2 0,-1 8 0,-1 3 0,4-6 0,2-9 0,4-5 0,0-1 0,9 4 0,0-5 0,-8-4 0,0-6 0,-2-10 0,2-6 0,-1-5-606,-2-3 0,-1-4 0,0-5 606,0-3 0,-1-3 0,1-4 0,-1 0-414,-4 3 0,0-3 1,-1 0-1,-1-1 1,-4 1 413,-1-8 0,-5 0 0,0-1 0,2 3 0,4 5 0,3 1 0,-2 1 0,-7 2 251,-9-10 0,-6 4-251,3 13 0,-4 5 0,-17 4 0,-4 2 0,-5 2 0,-13 12 0,-4 2 0,9-4 0,-1-1 0,0 2 292,-4 2 0,-1 2 1,-1 2-293,-3 1 0,-1 3 0,3 0 0,-4 3 0,2 2 749,11-1 0,-1 1 0,5 3-749,2 10 0,3 3 0,-1-1 0,3 3 0,12 16 0,5 4 0,-2-2 0,2-2 0,5-3 0,4-1 0,3 1 0,6-2 0,5-11 0,3-3 0,0-6 0,1-1 442,5 7 1,1-5-443,9-17 0,1-4 0,-17-21 0,-3-9 0,3-11 0,-3-8-428,-8 8 1,-4-6 0,0-1 0,0 4 427,2-4 0,0 3 0,-2-2 0,-4 2 0,-1-3 0,-4 2 0,-5 9 0,-13 4 0,-5 7 0,1-1 0,-5 7 0,1 15 0,-4 6 0,-1 3 0,-2 2 0,-1 4 0,3 5-476,2 9 1,3 6 0,0 3 475,2-3 0,-1 4 0,2 1 0,5 3 0,4 4 0,5 3 0,3 1 0,0-1 0,0-2 0,2-1 0,1 0 0,1 0 0,0-2 0,1 0 0,3-1 0,3-1-38,6 6 0,6-1 1,1-5 37,4 2 0,6-5 784,10-7 1,4-9-785,-10-17 0,1-4 0,10 4 0,-2-4 0,-14-12 0,-2-4 0,11-6 0,-4-7 0,-16 0 0,-6-6 0,-1-1 248,3-2 1,-1-3 0,-3 1-249,-6 0 0,-3 0 0,-1 1 0,2 1 0,-1 1 0,-3 4 64,-8-4 0,-1 5-64,-2-9 0,-19 28 0,34 43 0,4 14 0,-12-3 0,3 3 0,13 0 0,7 5 0,0-3 0,0 3 0,2-4 0,9 1 0,1-6 0,-2 1 0,11-3 805,-27-21-805,12-30 0,-1-21 0,-5 10 0,0-2 0,0-7 0,0-1 0,-1-8 0,-3 2 0,-6-1 0,0-4 0,0 47 0,16 15 0,-6 9 0,-1 3 0,1 2 0,0 1 0,5 14 0,1-2 0,1-12 0,2-5 0,-1-5 0,3-5 0,4-3 0,1-8 0,1-8 0,-3-8 0,-11-10 0,-3-6 0,8-8 0,-4-3 0,-12-5 0,-4-2 0,3 10 0,0-2 0,-3 2 0,-11-11 0,-6 2 0,-7 2 0,-3 4 0,9 10 0,-3 7 0,-24 6 0</inkml:trace>
  <inkml:trace contextRef="#ctx0" brushRef="#br1" timeOffset="16636">15646 12083 24575,'0'0'0</inkml:trace>
  <inkml:trace contextRef="#ctx0" brushRef="#br1" timeOffset="19437">15646 12083 24575,'-33'-26'0,"-1"1"0,13 4 0,-1 2 0,-11 2 0,0-1 0,-3-13 0,17 27 0,3 4 0,0 35 0,15-2 0,-2 5 0,-8-3 0,-5 4 0,4 0-224,8 3 0,4 1 0,-2 0 224,-6-3 0,-3 0 0,7-3 0,14 10 0,3-7 0,-7-5 0,33-19 0,-19-16 0,3-5 0,5-6 0,-1-10 0,3-8 0,1-3 0,-1 0 0,-4 5 0,-1 0 0,0-2 0,1-1-239,-2-3 0,2-3 1,-1 0-1,-1 0 0,-2 2 239,3-6 0,-3 2 0,-2 2 0,0-1 0,-5 4 632,-11-2-632,-24 50 0,-6 2 0,-3 6 0,5 6 0,1 7 0,0 0 0,-2 2 0,1 1 0,2 2 0,7-3 0,1 4 0,1-1 0,0-3 0,0-1 0,1-2 0,2-1 0,0 11 0,4-8 0,6-21 1234,16-16-1234,8-6 0,3-4 0,-6-7 0,1-1 0,12 7 0,-1-2 0,-14-10 0,-3-1 0,19 5 0,-15-1 0,-4-11 0,-32 11 0,-7 3 0,-5-1 0,0 0 0,-3 0 0,-6 3 0,-5 0 0,4 2 0,5 1 0,3 3 0,-6 5 0,5 8 0,16 17 0,11 14 0,8 5 0,10-4 0,3 2 0,-9-3 0,-2 2 0,4-3 0,14 5 0,2-3 0,-7-2 0,-2-2 0,2 3 0,-3-15 0,0-67 0,-14 18 0,0-5 0,1-3 0,2-7 0,-1-2 0,-1 5 0,-2 3 0,-1 2 0,-1 0 0,1-6 0,0 0 0,0 6 0,0-7 0,-15 28 0,-5 30 0,2 12 0,1 5 0,-2 4 0,2 5 0,6-4 0,-1 5 0,3 1 0,6-5 0,12 7 0,10-4 0,1-4 0,5-2 0,4-9 0,17-12 0,6-12-293,-3-4 0,3-4 0,-4-2 293,1 0 0,-4-3 0,2-5 0,-4-3 0,-14 2 0,-7-2 0,-6-16 0,-32 0 0,-19 0 0,8 16 0,-1 2 0,-11-2 879,8 3-879,31 47 0,0 9 0,0 1 0,0 4 0,0-8 0,0 0 0,-2 8 0,4-4 0,13-1 0,-11 7 0,27-43 0,-27-4 0,12-36 0,-14-4 0,-4-6 0,2 0 0,0-2 0,0 13 0,0-1 0,0 1 0,1-10 0,-2 4 0,-7 12 0,0 3 0,4-9 0,-11 19 0,-1 16 0,12 0 0,-11 0 0,15 0 0,0 0 0,15 0 0,-11 0 0,12 0 0,-16 0 0,0-23 0,-32 1 0,7 1 0,-4-1 0,-3 8 0,-5 2 0,0 3 0,-5 1 0,-1 2 0,2 0 0,-8-3 0,4 2 0,8 7 0,8 0 0,13 0 0,16 16 0,0 4 0,0 15 0,0-15 0,0 19 0,0-33 0,0 17 0</inkml:trace>
  <inkml:trace contextRef="#ctx0" brushRef="#br1" timeOffset="22971">16352 11042 24575,'0'-33'0,"0"-1"0,6 6 0,3-2 0,4-8 0,3-4 0,-2 4 0,-2 6 0,2 1 0,15-10 0,-3 0 0,-24 15 0,0 1 0,13-2 0,1-1 0,-13 1 0,-2-1 0,6 2 0,2 1 0,6-10 0,-11 0 0,12 15 0,-16 36 0,0 23 0,7 2 0,2 4 0,-8 0 0,1 0 0,13 1 0,2-2 0,-7-7 0,-1-3 0,1-6 0,0-5 0,6-3 0,-16-5 0,0 17 0,-7-1 0,-2 8 0,1-3 0,-1 6 0,0 2 0,0-1-421,-1-1 0,0 0 0,0 1 0,1 0 421,0 4 0,0 2 0,1-2 0,-2-5 0,-7 6 0,3-6 0,13-6 0,-2-10 0,-13-22 0,16 12 0,0-16 0,0-16 0,0-7 0,0-5 0,0-7 0,0-4 0,0-4 0,0-4 0,0 0 186,0 1 1,0 0 0,0 1-187,0-3 0,0 1 0,0-2 0,0 10 0,0-2 0,0 0 0,0 2 0,0-5 0,0 1 0,0 0-23,0 1 1,0-1 0,0 3 22,0-7 0,0 8 0,0 3 0,0 21 0,0 15 0,16 0 1120,-12-16-1120,12 12 71,-16-11-71,0 15 0,0 0 0,15 15 0,-5 15 0,0 7 0,5-4 0,3 4 0,0 3-519,-4-6 1,0 4-1,0 2 1,0 0 0,0 0 518,1-2 0,0 0 0,0 0 0,0 1 0,0 0 0,0 2 0,-1 2 0,1 0 0,-2-1 0,0-2-189,1 5 0,-1-2 0,-1-1 1,0-3 188,1 0 0,-1-2 0,-1-3 0,-2 3 0,1-8 0,6-13 0,-16-16 0,0-16 2482,0-3-2482,0-11 0,0-7 0,0 5 0,0-3 0,0-4-352,0 1 1,0-5 0,0-2 0,0-1 0,0 3 351,0-6 0,0 1 0,0 0 0,0-1 0,0 3 0,0-3 0,0 1 0,0 1 0,0 5-165,0-2 0,0 3 0,0 1 165,0 0 0,0-1 0,0 4 0,0-1 0,0 2 0,-2-1 0,4 3 0,14-1 0,-12 19 2548,11 16-2548,-15 0 568,0 0-568,16 0 0,19 0 0,-9 13 0,3 6 0,4 1 0,3 4 0,-3 2-329,-10-2 0,-4 2 0,2 3 329,3 5 0,2 4 0,0 1 0,-4-1 0,-4-1 0,-4 0 0,1 2 0,-2-1 0,1 1 0,-1 1 0,0 0 0,-2-2 0,1 0 0,-1-1 0,-2-1 0,-1 3 0,-2-2 0,-1-1 0,4 13 0,-2-4 0,-6-18 0,-2-3 0,1 11 0,0-15 0,0-5 0,0-15 987,0 16-987,0-12 0,0 27 0,0 5 0,0-2 0,0 2 0,0-6 0,0-1 0,0 6 0,0-3 0,0-13 0,0-3 0,0-16 0,0 0 0,0 0 0</inkml:trace>
  <inkml:trace contextRef="#ctx0" brushRef="#br1" timeOffset="25069">18292 11377 24575,'0'-20'0,"0"-11"0,-16 12 0,12-17 0,-19 18 0,-1 1 0,16-3 0,-39 5 0,43 15 0,-11 0 0,15 15 0,-16 5 0,12 15 0,-10-10 0,-3 1 0,7 9 0,0 1 0,-7 1 0,-1 0 0,7-1 0,2-1 0,-1-1 0,5-2 0,20 8 0,-6-13 0,2-3 0,24-5 0,0-3 0,1-32 0,-1-3 0,-9 2 0,-1-2 0,-5 2 0,-1-1 0,8 1 0,-3-1 0,-4-18 0,-5 1 0,1 0 0,-14 3 0,0-3 0,6 6 0,0-1 0,-7-14 0,-2 2 0,1 3 0,0 8 0,0 46 0,0 5 0,0 3 0,0 5 0,0 6 0,0 2 0,0-2 0,0 2 0,0 0 0,0 1 0,0 0 0,0-1 0,0-1 0,0 0 0,0 1-175,-1 3 0,0 1 1,3-2 174,5 9 0,1 1 0,-6-9 0,-1 2 0,0 0 0,4-2 0,2-1 0,-3-1 0,-3 9 0,-2 0 0,1 3 0,0-4 0,0-6 0,0 8 0,0-43 0,0 12 0,-31-1 0,-9 5 0,10-9 0,-6 1 0,1 0 0,3 0 0,1 0 0,-1 0 0,-3 0 0,-1 0 0,2-1 0,-12-1 0,5-1 524,2 7-524,8-16 0,46-31 0,2 12 0,2-1 0,-2-6 0,0-4 0,4-1-488,10-3 1,5-1 0,-1-1 487,-12 7 0,0-1 0,1 0 0,0 1 0,2 1 0,1 1 0,0 0 0,-2 1-126,5-7 0,-2 1 1,1 3 125,12 1 0,-4 1 0,-16 0 0,-1 3 0,11 14 0,-7 1 0,-20-7 0,12 16 0,-16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35:45.45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13953 15099 24575,'-18'33'0,"0"1"0,6 5 0,0 6 0,1 0 0,-1-1 0,0 1 0,1 1-285,2-5 1,-1 2-1,2 0 1,0-5 284,-3 9 0,2-4 186,0 1 0,2-6-186,7-14 189,0 7-189,0-15 0,0-12 0,32-36 577,-9-11-577,-3 17 0,5-4 0,3-2 0,-3 3 0,1-3 0,0 1 0,1 0 0,7-5 0,3 0 0,-3 2 0,-9 6 0,-2 1 0,0 3 0,3 5 0,-1 1 0,-3-4 0,-1 5 0,16 13 0,-9-12 0,-13 16 0</inkml:trace>
  <inkml:trace contextRef="#ctx0" brushRef="#br0" timeOffset="1482">14094 15610 24575,'-35'0'0,"-1"0"0,1 0 0,15-15 0,-11 11 0,27-12 0,-27 16 0,27 0 0,-12 0 0,16 0 0</inkml:trace>
  <inkml:trace contextRef="#ctx0" brushRef="#br0" timeOffset="1879">13882 15540 24575,'0'0'0</inkml:trace>
  <inkml:trace contextRef="#ctx0" brushRef="#br0" timeOffset="2679">13882 15540 24575,'26'8'0,"-1"0"0,14 11 0,-12-2 0,-3 1 0,-4 2 0,11 11 0,-27-27 0,27 12 0,-27 0 0,12-12 0,-16 11 0,0-15 0,16 16 0,-12-12 0,27 27 0,-11-27 0,-1 27 0,13-27 0,-28 12 0,11-16 0,-15 16 0,24-12 0,-18 11 0,17-15 0,-23 0 0,0 0 0,0 0 0</inkml:trace>
  <inkml:trace contextRef="#ctx0" brushRef="#br0" timeOffset="5097">14888 15610 24575,'35'0'0,"-10"0"0,1 0 0,13 0 0,-4 0 0,-3 0 0,-28 0 0,11 0 0,-15 0 0</inkml:trace>
  <inkml:trace contextRef="#ctx0" brushRef="#br0" timeOffset="6569">15470 15893 24575,'0'-34'0,"0"1"0,0 0 0,0-2 0,0-3 0,0-8 0,0-2 0,0-3-820,0 6 1,0-1 0,0-1 0,0 1 782,-1 4 1,1 1-1,-1 0 1,3 2 36,2-7 0,2 2 0,-1 1 357,-4 7 1,-2 1-1,5 4-357,12 2 0,0 3 561,-12-9-561,11 19 0,1 16 0,-12 16 1790,27 19-1790,-20-2 0,-2 5 0,8 6 0,1 2-172,-6-11 1,0 0 0,-1 1 171,2-3 0,-1-1 0,-1 1 0,-2 13 0,1-4 0,7-18 0,-2-1 0,-12 24 0,13-43 0,-16 12 0,0-63 0,0 23 0,0-3 0,0-10 0,0-5 0,0 1-3,0 7 1,0 0-1,0 0 3,0-6 0,0-2 0,0 3 0,0-9 0,0 5 0,0 15 0,0 2 0,0-21 0,0 43 0,0-12 0,16 16 0,-12 0 522,43 16-522,-27 13 0,-1 8 0,8 0 0,1 5-420,-9 0 1,-3 6 0,0-1 419,-3-8 0,-1 0 0,-2 0 0,-3 3 0,-1 0 0,1-2 0,3-6 0,1-1 0,-1-2 0,0 6 0,0-4 0,-1-5 0,1-5 0,6-3 0,-16-4 0,16-16 0,-12 0 0,11 0 0</inkml:trace>
  <inkml:trace contextRef="#ctx0" brushRef="#br0" timeOffset="8268">16651 15434 24575,'36'-8'0,"-1"0"0,7 7 0,2-2 0,-9-5 0,0-4 0,1 1-435,0 2 0,1 0 0,0 0 435,4-3 0,1 0 0,-4-2 0,2-8 0,-5 1 212,-8 11 1,-3 1-213,7-7 217,-27 16-217,12-16 0,-16 12 0,0-27 663,-16 11-663,-4 1 0,-15-13 0,10 30 0,-1 1 0,-13-15 0,-1 14 0,-2 4 0,12-3 0,1 2 0,-6 5 0,-1 4 0,1-2 0,4 3 0,10 6 0,3 1 0,-8-1 0,1 2 0,5 5 0,4 3 0,6-4 0,1 1 0,-7 10 0,0 0 0,6-10 0,1-1 0,-1 11 0,0-1 0,-6 6 0,15-13 0,2-1 0,-1 10 0,16 1 0,7-10 0,5-1 0,0-5 0,3-1 0,-4-3 0,3 2 0,-1-1 0,0 0 0,-1 1 0,1-2 0,16 4 0,1-1 0,-12-2 0,2 2 0,-1-4 0,11-5 0,-2 0 0,-6 6 0,-5-1 0,2-11 0,-3 11 0,-28-15 0,27-15 0,-27-5 0,12-15 0,-16 0 0,0 15 0,0 4 0</inkml:trace>
  <inkml:trace contextRef="#ctx0" brushRef="#br0" timeOffset="11046">17727 15752 24575,'0'-36'0,"0"1"0,0 10 0,0-1 0,0-13 0,0 13 0,0 1 0,0-10 0,0-1 0,0 1 0,0 15 0,0 5 0,0 15 0,-15 0 0,-5 0 0,-15 0 0,0 0 0,-1 15 0,1 5 0,0 15 0,12-18 0,3 2 0,9 6 0,0 1 0,-10-7 0,3 1 0,14 13 0,4 0 0,-16 7 0,15-15 0,2 1 0,-1 9 0,0-16 0,0 13 0,16-13 0,-12 1 0,13-2 0,5-5 0,0-9 0,6 12 0,2 0 0,10-12 0,-15 4 0,1-1 0,9-7 0,-16-31 0,13 7 0,-29 0 0,-2-3 0,14-8 0,-15 0 0,0 0 0,0 15 0,0 4 0,0 16 0,0 32 0,16 7 0,-14-5 0,0 2 0,14 0 0,-1-1 0,-13-7 0,0-1 0,12 0 0,4-3 0,1-5 0,1-3 0,-4-16 0,-1 0 0,-11-31 0,11-9 0,1-7 0,-6 0 0,0-4 0,1 11 0,2-3 0,-2 5 0,0 1 0,-2 3 0,-1 8 0,0 1 0,7-10 0,-11 0 0,28 15 0,-28-11 0,27 27 0,-27-12 0,11 16 0,-15 16 0,16 19 0,-13-1 0,-2 3 0,6 0 0,2 0 0,-1 7 0,-1-1 0,-5-15 0,0-2 0,7 2 0,-2-5 0,-7-3 0,0 11 0,0-60 0,0-16 0,0 10 0,0-4 0,0-10 0,0 3 0,0 0 0,0 2 0,0 6 0,0 2 0,0 1 0,0 3 0,0-3 0,0 15 0,16 4 0,3 16 0,5 0 0,3 0 0,1 0 0,-1 0 0,1 0 0,-1 0 0,0 0 0,-3 0 0,-4 0 0,-5 0 0,-15 16 0,0-12 0,0 27 0,0-11 0,0 15 0,0 1 0,0-1 0,-7-10 0,-1 1 0,4 13 0,-5-13 0,2-1 0,7 10 0,0-15 0,0 11 0,0-27 0,0 27 0,16-27 0,-12 12 0,27-16 0,-27 0 0,19 2 0,9-4 0,-4-13 0,1-1 0,-4 12 0,1 0 0,-3-12 0,1 1 0</inkml:trace>
  <inkml:trace contextRef="#ctx0" brushRef="#br0" timeOffset="12631">18909 15064 24575,'-27'0'0,"-1"0"0,2-2 0,1 4 0,-10 13 0,16-11 0,-13 28 0,28-13 0,-11 16 0,15 1 0,0-1 0,0 0 0,15-15 0,-11 19 0,28-33 0,-13 17 0,16-7 0,-9-14 0,-1 0 0,15 14 0,-14-17 0,-1 2 0,-6 14 0,12-11 0,-11 28 0,15-13 0,-15 1 0,11 11 0,-27-27 0,12 28 0,-16-29 0,0 13 0,0 0 0,0-12 0,0 27 0,-31-27 0,7 27 0,-8-20 0,-3-2 0,-4 11 0,14-3 0,-1-3 0,-9-10 0,15 12 0,-11-1 0,27-11 0,-12 12 0,16-16 0,0 0 0,0 0 0</inkml:trace>
  <inkml:trace contextRef="#ctx0" brushRef="#br0" timeOffset="15331">14429 17145 24575,'0'33'0,"0"1"0,0 9 0,0 4 0,0-5 0,0 4 0,0-1-511,0-2 1,0-1 0,0 0 510,0 3 0,0-1 0,0-3 0,0-2 0,0-4 248,0 0 1,0-3-249,0 3 253,0-15-253,0-5 0,0-44 0,0-20 0,0 9 0,0-2-151,0-3 1,0-5 0,0 4 150,0-4 0,0 2 238,0 8 1,0 0 0,0 4-239,0 8 0,0 1 0,0-17 0,0 6 0,0 18 0,16 5 0,-12 15 468,27 0-468,-11 15 24,4 9 0,2 3-24,-5-7 0,-2 3 0,-2 24 0,1-4 0,13-17 0,-28 2 0,-2-1 0,15-8 0,-16 1 0,0 11 0,0 5 0,0 3 0,-8-6 0,0 0 0,4 7 0,-11-8 0,-1 2 0,14-5 0,0-3 0,-14 13 0,1 8 0,11-43 0,-12 12 0,32-16 0,19 0 0,-1 0 0,3 0 0,0 0 0,0 0 0,0 0 0,-3 0 0,1 0 0,-4 0 0,-27 0 0,12 0 0</inkml:trace>
  <inkml:trace contextRef="#ctx0" brushRef="#br0" timeOffset="17305">15135 17939 24575,'0'35'0,"0"-11"0,0 3 0,0 7 0,0 3 0,0-1 0,0 2 0,0 7 0,0-4 0,0-2 0,0-7 0,0-32 0,0 0 0,15 0 0,-11 0 0,12 0 0,-1 0 0,-11 0 0,12 0 0,0-16 0,-12 12 0,11-11 0,-15 15 0</inkml:trace>
  <inkml:trace contextRef="#ctx0" brushRef="#br0" timeOffset="17881">15099 17798 24575,'0'0'0</inkml:trace>
  <inkml:trace contextRef="#ctx0" brushRef="#br0" timeOffset="18816">15575 17427 24575,'36'0'0,"-4"-7"0,2-1 0,-4 6 0,-1 0 0,8-7 0,-3 2 0,1 7 0,-4 0 0,-27 0 0,28 0 0,-28 0 0,11 0 0,-15 0 0</inkml:trace>
  <inkml:trace contextRef="#ctx0" brushRef="#br0" timeOffset="19705">15681 17692 24575,'36'0'0,"-1"0"0,0 0 0,1 1 0,0-1 0,-2-1 0,4-7 0,-2 0 0,7 7 0,-3-2 0,-1-12 0,-4-1 0,-3 12 0,-28-12 0,11 16 0,-15 0 0,0 0 0,0 0 0</inkml:trace>
  <inkml:trace contextRef="#ctx0" brushRef="#br0" timeOffset="20699">16934 17039 24575,'-17'34'0,"0"0"0,0 0 0,-6 6 0,-1 2 0,0 2 0,5-4 0,0 2 0,1 1 0,0 0-820,0 1 1,0 1 0,0-1 0,1 1 611,0 1 1,-1 1 0,1-1 0,2 0 207,4-6 0,2 0 0,0 0 0,-1 0 6,-2 4 1,-2 0 0,0 0 0,3-3-7,3-1 0,2-3 0,1-1 312,0 1 0,0-1 0,-1-7-312,-10 7 0,12-5 0,-11-27 0,15 12 0,0-16 0</inkml:trace>
  <inkml:trace contextRef="#ctx0" brushRef="#br0" timeOffset="21899">17145 17286 24575,'-21'31'0,"-1"1"0,1-1 0,-1 1 0,2 3 0,2 1 0,0 1 0,0 2 0,0-3 0,1 1 0,-1 1 0,1 0 0,0 1-656,2-1 1,1 1-1,0 0 1,0-1 0,1 0 560,-2 3 1,2-1-1,-1 0 1,1-1 94,0 1 0,0 0 0,0-1 0,1-1 123,0 5 0,0-1 0,1-1-123,-1-2 0,-1 0 0,2-4 384,1 3 0,1-3-384,0-4 0,2-3 0,7 7 0,0-15 0,0-5 0,0-15 0</inkml:trace>
  <inkml:trace contextRef="#ctx0" brushRef="#br0" timeOffset="22948">16475 17762 24575,'33'0'0,"1"0"0,-6 1 0,2-2 0,3-3 0,3-2 0,-3 1 0,-3 4 0,-1-2 0,13-13 0,-1 0 0,-2 12 0,-14-4 0,1 1 0,9 7 0,-15 0 0,-5 0 0,-15 0 0,0 0 0,0 0 0</inkml:trace>
  <inkml:trace contextRef="#ctx0" brushRef="#br0" timeOffset="24066">16581 17974 24575,'49'-8'0,"0"0"0,-24 6 0,1 0 0,26-6 0,-6 1 0,-27 7 0,13 0 0,3 0 0,4 0 0,-12 0 0,-3 0 0,-4 0 0,11 0 0,-27 0 0,12 0 0</inkml:trace>
  <inkml:trace contextRef="#ctx0" brushRef="#br0" timeOffset="25415">18080 17480 24575,'0'-48'0,"0"0"0,0-1 0,0 0 0,1 14 0,-1-1 0,-1 1 0,-5-10 0,-3 0 0,2-1 0,-6 6 0,-11 19 0,-3 3 0,1-8 0,-3 5 0,-5 17 0,-2 4 0,-7-8 0,-1 0 0,7 6 0,0 4 0,-7 12 0,2 3 0,5-7 0,3 4 0,1 16 0,3 7 0,11-10 0,2 2 0,0 1-160,1 0 0,1 1 0,3 2 160,3 6 0,4 2 0,0 0 0,-2 3 0,2 0 0,1-2 0,3 6 0,2 0 0,-2-11 0,0 2 0,3-5 0,5-6 0,2-2 0,-2 2 0,5-5 0,16-11 0,3-4 0,10 8 0,-4-14 0,1-4 0,-9-4 0,-3-4 240,-6-6 0,-1-3-240,6-6 0,-3-5 0,-11-11 0,-3-4 0,4 12 0,1 0 0,-2 1 0,0-15 0,-3 1 0,1 5 0,-2 4 0,-7 2 0,0 19 0,0 16 0</inkml:trace>
  <inkml:trace contextRef="#ctx0" brushRef="#br0" timeOffset="26682">18592 16792 24575,'-43'0'0,"16"0"0,1 0 0,-21 0 0,14 0 0,-1 0 0,7-1 0,-1 2 0,-8 12 0,2 6 0,5-2 0,3 5 0,6 3 0,3 6 0,3-1 0,2 7 0,4 0 0,-1 7 0,2-1 0,7-15 0,0-1 0,0 7 0,0-2 0,0 7 0,0-6 0,0 1 0,0-3 0,0 1 0,7 4 0,2 0 0,-1 4 0,4-1 0,5-11 0,1-1 0,-8-2 0,0 1 0,7 0 0,-3-2 0,-10 0 0,12 23 0,-16-27 0,0-1 0,-16-3 0,-4 0 0,-15-12 0,15 11 0,5-15 0,15 0 0</inkml:trace>
  <inkml:trace contextRef="#ctx0" brushRef="#br0" timeOffset="28267">17974 18009 24575,'20'0'0,"-4"0"0,-1 0 0,5 0 0,15-15 0,0-5 0,1-15 0,-17 15 0,-3 4 0,0 16 0,-12-15 0,11 11 0,-15-27 0,0 27 0,0-12 0,0 0 0,0-3 0,0-17 0,0 1 0,0 15 0,0 5 0,0 15 0</inkml:trace>
  <inkml:trace contextRef="#ctx0" brushRef="#br0" timeOffset="29549">18080 17551 24575,'-35'0'0,"15"0"0,-11 0 0,27 0 0,-27 0 0,27 0 0,4 0 0,35-16 0,-8 15 0,1-2 0,-1-13 0,1 1 0,-2 13 0,-1 0 0,1-18 0,-1 1 0,14 13 0,-6-5 0,1-2 0,-7 4 0,0 3 0,8 3 0,1 2 0,-4-8 0,-1 2 0,-4 6 0,-1 2 0,17-1 0,-24 0 0,-3 0 0,-16 0 0</inkml:trace>
  <inkml:trace contextRef="#ctx0" brushRef="#br0" timeOffset="31132">18839 17074 24575,'0'34'0,"0"0"0,0 0 0,0 4 0,0 3 0,0 1 0,0 2 0,0-3 0,0 2 0,0 1 0,0 0 0,0 2-547,-1-5 1,1 2 0,0 1 0,-1 0 0,2-1 0,0 0 47,1 7 0,1-1 0,0 1 0,1-1 0,-1 0 499,0-6 0,0 0 0,-1 0 0,1 0 0,1-2 0,1-3 0,3 3 0,1-2 0,1-2 0,-2 1 429,-3 4 0,-2 1 0,1-3 0,4-8-429,8-11 0,-1-3 931,-11 29-931,12-43 0,-16-20 0,-7-8 0,-2-7 0,3-7 0,0-7 0,-1-1 213,-1 10 0,-1 1 0,0-2 0,-1-2-213,0-2 0,-1-2 0,0-2 0,1 1 0,1 1 0,2-4 0,2 2 0,1-1 0,-3 0 0,-4-2 0,-3-1 0,1 0 0,4 3-108,6-4 1,3 3-1,-1 3 108,-7-2 0,0 2 0,7 8 0,1-1 0,1 4 0,-1 2 0,0 1 0,0-17 0,0 0 0,-1 19 0,2 1 0,5-7 0,4 2 0,9-8 1116,-10 7 0,2 0-1116,4 13 0,1 1 182,1-16 0,2 3-182,20 8 0,-5 6 0,-2 5 0,-8 13 0,8-2 0,-1 4 0,-8 14 0,2 0 0,1 3 0,-6 0 0,-5 1 0,-4 6 0,-2-1 0,7 10 0,-16 1 0,0-1 0,2-10 0,-4 1 0,-20 9 0,-3 1 0,12-6 0,-2-2 0,-17 0 0,-2-5 0,-2 9 0,11-29 0,-1-2 0,-13 14 0,14-14 0,-1-2 0,-9 1 0,15 0 0,5 0 0</inkml:trace>
  <inkml:trace contextRef="#ctx0" brushRef="#br0" timeOffset="33012">19544 17286 24575,'0'-25'0,"0"-1"0,0-9 0,0 0 0,0 6 0,0-1 0,0-19 0,0 0 0,0 19 0,0 1 0,0-7 0,0 1 0,1 9 0,-2 2 0,-14-12 0,11 17 0,-12 3 0,0 16 0,-3 0 0,-6 5 0,-1 6 0,5 4 0,3 5 0,-10 13 0,5 4 0,11-1 0,4 3 0,-3-1 0,-1 3 0,4-2 0,5 0 0,2 0 0,-4 1 0,-2 2 0,3-6 0,4 7 0,0 4 0,0-32 0,16-11 0,3 12 0,17-16 0,-11-14 0,1-3 0,13-7 0,-13-6 0,-1-7 0,-8 3 0,1-2-262,2 2 0,1-1 1,-3-2 261,-8 1 0,-4-1 0,3 0 0,9-4 0,4 0 0,-7 2 0,-12-8 0,-2 4 0,6 6 0,2 3 0,-1 8 0,-1 1 0,-3-10 0,12 15 0,-16 20 0,0 36 0,0 3 0,0 8 0,0-11 0,-1 4 0,1 1 0,1-1-107,4 5 1,1 0 0,-1 2 106,-4-5 0,-2 2 0,1 0 0,4-6 0,12 11 0,-1-8 0,-13-12 0,0-3 0,14 21 0,-16-27 0,0 0 0,15-5 0,-11-15 1104,27 0-1104,-27-15 0,12 11 0,0-28 0,-12 28 0,11-11 0,-15 15 0,0 0 0</inkml:trace>
  <inkml:trace contextRef="#ctx0" brushRef="#br0" timeOffset="33665">19632 16175 24575,'0'0'0</inkml:trace>
  <inkml:trace contextRef="#ctx0" brushRef="#br0" timeOffset="35882">19985 16581 24575,'0'33'0,"0"0"0,0 0 0,0 2 0,0 3 0,0 2 0,0 4 0,0 2 0,0 0-656,0-1 1,0 1-1,0 1 1,0 1 0,0-2 310,0-3 0,0 0 1,0-1-1,0 0 0,0-1 345,0 9 0,0 0 0,0-2 0,0-6 757,0 11 0,0-8-757,0-9 0,0-5 812,0 4-812,0-15 0,0-48 0,0-22 0,0 11 0,0-2 0,0-5-525,0 5 0,0-4 1,0-3-1,0 0 0,0 1 525,0 0 0,0-1 0,0 1 0,0-1 0,0-1 0,0 3 0,-1-1 0,1 0 0,0-1 0,0 2 0,1 1 0,1 0 0,1 2 0,1 0 0,-1 1 0,1 0 0,-1-1 0,1 0 0,0 1 0,0 1 0,0 4 760,2-4 0,0 3 1,2 3-761,9-2 0,-3 4 0,-13 5 0,2 5 0,29 3 0,-28 5 0,17 36 0,5 20 0,-17-6 0,-3 5 0,2 3 19,3-7 0,3 2 0,1 3 0,0 0 1,-3 1-20,-2 4 0,-2 2 0,-1 1 0,0-1 0,0 0 0,1-4 0,-1 0 0,1-1 0,-2-1 0,0 1-197,-1 7 0,-1 0 1,-1-2-1,1-4 197,1-5 0,1-3 0,-1-2 0,-5 12 0,4-9 0,11-18 0,-15-3 0,0-16 2792,16 0-2792,-12-16 458,18 1 1,3-5-459,-12-19 0,-3-8 0,6 7 0,3-1 0,-3-4-728,-5 4 1,-2-2 0,-1-2-1,0-2 728,-1 1 0,0-3 0,-1-1 0,1 0 0,1 2 0,0 4 0,2 1 0,-1 1 0,0-1 0,-2-1 0,-1-4 0,-2-3 0,-1 0 0,1 3 0,1 5-78,3 0 0,1 3 0,-3 2 78,-4-3 0,-3 1 0,0 7 0,1-6 0,0 10 0,0 7 0,0 18 0,0 27 0,0 21 0,0-3 0,0 8 0,0 5 0,0 2-397,0-16 1,0 1-1,0 2 1,0 1-1,0 2 1,0 0 0,0 1 396,0-2 0,0 2 0,-1 1 0,1 1 0,0 0 0,0 0 0,0 0 0,0-1 0,1-1 0,0 2 0,1-1 0,0 0 0,0-1 0,0 0 0,0 0 0,0-2 0,1 1-214,-1 1 0,1 0 0,-1 1 1,1-2-1,0-2 0,0-1 1,0-3 213,2 11 0,0-3 0,0-4 0,0-6 0,4 0 0,-2-6 0,-7 15 0,0-43 0,0-4 3276,0-20-2382,7-3 1,1-4-895,-7-8 0,2-1 0,11 6 0,5 0 0,-5 0 1175,-9-8 0,-2 1-1175,12 1 0,2 6 0,-2 10 0,-11 4 0,12 1 0,-16-13 0,0-4 0,0-4 0,0-4 0,0-3 0,1-1 0,-1-4 0,-1 3 0,-6-4 0,-2 0 0,3 9 0,0-1 0,-1 5 0,-2 6 0,-2 5 0,-12-1 0,-1 1 0,12-2 0,0 3 0,-23 0 0,19-1 0,1 3 0,-13 18 0,7-27 0,-3 27 0,24-12 0,0 16 0</inkml:trace>
  <inkml:trace contextRef="#ctx0" brushRef="#br0" timeOffset="36865">20585 16651 24575,'-28'0'0,"1"0"0,-8 0 0,3 0 0,28 0 0,-27 0 0,27 0 0,-11 0 0,30-16 0,20 13 0,-8-5 0,1 0 0,11 7 0,1 2 0,-11-1 0,-1 0 0,3 0 0,-4 0 0,-7 0 0,11-16 0,-11 12 0,0-11 0,-5-1 0,-15 12 0,0-12 0</inkml:trace>
  <inkml:trace contextRef="#ctx0" brushRef="#br0" timeOffset="38130">21061 16651 24575,'-35'0'0,"10"0"0,-1 0 0,-13 0 0,13-1 0,1 2 0,-10 15 0,-1 3 0,16 19 0,5 7 0,4-15 0,2 2 0,3 6 0,0 4 0,3-4 0,2-8 0,2-1 0,-1 5 0,0-2 0,0 4 0,15-17 0,5 13 0,15-28 0,1 11 0,-1-15 0,-16 0 0,13 0 0,-13 0 0,1 0 0,-4 0 0,-16 16 0,0 7 0,0 5 0,0 0 0,0 3 0,-7 15 0,-2 2 0,1-11 0,-4-2 0,-4-2 0,-3-3 0,2-3 0,-1-3 0,-17 11 0,15-15 0,-11 11 0,27-11 0,-12-1 0,16-3 0,0-16 0</inkml:trace>
  <inkml:trace contextRef="#ctx0" brushRef="#br0" timeOffset="39232">22031 16545 24575,'0'26'0,"0"-1"0,0 11 0,0 5 0,0 0 0,1-8 0,-1 0 0,-1 3-371,-2 4 0,-1 4 0,-1 1 0,2-6 371,1 10 0,0-4 0,-3-10 0,0 0 0,-1-3 241,-2 4 0,0-1-241,7 1 0,-2-2 123,-4-6 0,-1-1-123,-1 3 0,2-1 0,3 8 0,-4-7 0,0-1 756,8 10-756,0-13 0,0-1 0,0 11 0,16-33 0,4-22 0,4-6 0,3-5 0,-9 0 0,0-3 0,1 2 0,8-8 0,0 1-656,1-2 1,-5 2-1,-3 3 1,-4 19 0</inkml:trace>
  <inkml:trace contextRef="#ctx0" brushRef="#br0" timeOffset="39782">22137 16175 24575,'0'0'0</inkml:trace>
  <inkml:trace contextRef="#ctx0" brushRef="#br0" timeOffset="41628">22137 17551 24575,'8'-30'0,"0"1"0,7-13 0,5-4 0,-4 15 0,1-2 0,2-1 0,0-2-820,3-6 1,0-2 0,1-1 0,0 0 588,-5 9 1,0 0 0,0 0-1,0 0 1,0 0 230,4-9 0,1 1 0,-1 0 0,-3 0 71,-4 4 0,-1-1 0,-2 2 0,2 3-71,4 0 0,0 2 0,-3 2 475,-4-14 0,-2 7-475,6 12 0,-15 27 0,0 59 0,-7-16 0,-1 6 0,6-2 0,2 4 0,-2 0 311,-8-3 0,-2 0 1,2 1-312,8-10 0,1 0 0,2 1 0,-3-1 0,-2 8 0,-2 0 0,1 0 0,-1 0 0,0 1 0,2-2 184,3-6 0,0-1 0,-1-1-184,-3-1 0,-1-2 0,1-3 0,5 1 0,0-3 0,0-3 0,0-3 0,0-4 0,0-20 1346,16-36-1346,-14 0 0,0-6 0,7 8 0,3-2 0,-2-2-261,-2-5 0,-3-2 1,2 0 260,4-3 0,2 1 0,-2 1 0,-4 8 0,-1 1 0,1 2 0,10-10 0,-3 4 0,-12 13 0,0 5 0,14 3 0,7-11 0,-17 27 0,18-12 1145,-9 16-1145,-11 0 0,28 16 0,-13 19 0,-1-17 0,0 3 0,-7 20 0,-3 1 0,8 1 0,-15-2 0,-2 0 0,1-2 0,-8 1 0,0 3 0,6-7 0,0 2-261,-3 3 0,-1 4 0,2-2 261,3-4 0,1-2 0,1-1 0,-1 15 0,0-4 0,0-11 0,0-5 0,0 4 0,0-15 0,0-5 0</inkml:trace>
  <inkml:trace contextRef="#ctx0" brushRef="#br0" timeOffset="42632">23601 16792 24575,'0'41'0,"0"1"0,0-3 0,0 3 0,0 2 0,0-2 0,0 3 0,0 1 0,0 1-656,0-4 1,0 2-1,0-1 1,0 1 0,0-2 426,1 4 1,-1-1 0,0-1-1,-1-1 229,-3 8 0,-3-1 0,2-5 646,4 0 0,-1-6-646,-7-12 0,2-5 684,7-3-684,0-5 0,31-15 0,-7-15 1107,0 7 1,3-4-1108,0-20 0,-3-2 0,-1 6 0,-7 5 0,0-1 0</inkml:trace>
  <inkml:trace contextRef="#ctx0" brushRef="#br0" timeOffset="43250">23601 16175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37:01.62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8326 5450 24575,'0'-33'0,"0"0"0,7 0 0,4-4 0,3-4 0,1-1 0,-1 1 0,1-3 0,2-2 0,1-2 0,2 0 0,2 1-410,-2 5 0,2-1 1,1 1-1,2-2 1,0 1-1,2-1 0,-1-1 1,2 1 81,-3 3 0,0 0 0,1 0 1,1-1-1,0 0 0,1 1 1,1-1-1,-1 1 0,2 0 1,-1 1-1,1 1 0,1-1 0,1 1 1,0 1-1,0 0 0,1 0 1,0 0-1,-1 1 0,1 0 1,-1 1 183,1-2 0,0 1 0,0 0 0,-1 1 0,1 0 1,0 1-1,0 0 0,1 0 0,-1 0-4,1 2 0,-1 0 1,0 1-1,1 0 1,0 0-1,0 0 0,-1 1 1,1 1-1,-1-1 148,3-1 0,-1 1 0,0 0 0,0 0 0,0 0 0,0 2 0,0 0 0,0 0 12,2 0 0,0 0 0,1 2 1,-1 0-1,1 0 0,-1 1 1,1-1-13,0 1 0,-1 1 0,1-1 0,0 1 0,0 1 0,-1 0 0,0 0 0,3-2 0,0 1 0,0 0 0,-1 1 0,-1 1 0,0 1-230,-1 1 0,-1 3 0,0 1 0,0-2 0,1 0 230,0-2 0,2-1 0,0-1 0,0-1 0,-1 2 0,-2 0 0,4-2 0,-3 1 0,0 0 0,1-1 524,0 3 1,1-1-1,0 1 1,-1 0 0,-3 1-525,4-6 0,-3 2 0,-2 3 1638,12 1 0,-5 5-1421,-6-1 3059,-19 16-3275,-16-16 2702,0 12-2703,0-11 1423,0-1-1423,-32 12 0,14-11 0,-3-1 0,-13 6 0,-3 0 0,3-7 0,-2-1 0,-7 0 0,0 1 0,6-2 0,-1 2 0,-5 7 0,0 1 0,6-8 0,3 2 0,-5 11 0,8-11 0,31 15 0,0 0 0,0-24 0,0 18 0,0-17 0,47 23 0,-19 0 0,3 0 0,1 0 0,5 0 0,0 0 0,3-1 0,2 0 0,-3 3 0,2 9 0,-4 1 0,-1-10 0,-5 2 0,-12 16 0,-7-1 0,-8-15 0,12 28 0,-16-28 0,0 11 0,0 1 0,0 4 0,-1 4 0,2 3 0,7-1 0,0 2 0,-6 15 0,0 1 0,6-7 0,-1 0 0,-6-1 0,-2-1 0,3-9 0,-4-1 0,-13 10 0,-7-10 0,-7 1 0,-2 1 0,-5 3 0,-3-1-589,7-8 0,-3 0 0,-2 1 0,0 0 0,1 2 589,-1 4 0,1 3 0,-1 0 0,1 0 0,-2-3 0,1-4 0,-1-2 0,0-1 0,1 1 0,3 1-120,0 4 0,3 2 1,1 0-1,2-5 120,-15 6 0,7-5 0,1 10 0,19-19 0,16-16 0,0 0 0</inkml:trace>
  <inkml:trace contextRef="#ctx0" brushRef="#br0" timeOffset="2376">14746 829 24575,'0'34'0,"0"0"0,0 0 0,0 2 0,0 0 0,0 2 0,0-2 0,0 3 0,0 1 0,0 1-820,1 8 1,0 3 0,-1-1 0,-2-3 747,-1-8 0,-1-2 0,-1 0 0,2 1 72,2 6 0,1 1 0,0-1 0,-3-4 270,-7-4 1,-2-2 0,2-2-271,8 13 0,1-1 0,-4-11 0,0 1 0,-1-2 326,-2-3 0,0-2-326,7 7 0,-2-3 0,-12 3 0,15-15 1844,0 11-1844,0-27 257,0 12-257,0-16 0,0 0 0,0 15 0,0-11 0,0 12 0,0-16 0,0 31 0,0 2 0,0 5 0,0-2 0,0 4 0,0 2-306,0-4 0,0 2 0,0 1 0,0-2 306,0 8 0,0-1 0,0-1 0,0-8 0,0-2 0,0-2 0,0 3 0,0-5 0,0 4 0,0-15 0,0-4 0,0-1 0,0-11 0,0 12 0</inkml:trace>
  <inkml:trace contextRef="#ctx0" brushRef="#br0" timeOffset="4929">12700 3369 24575,'20'0'0,"9"0"0,5 0 0,-6 0 0,2 0 0,7 0 0,5 0 0,1 0-1051,5 0 1,2 0-1,1 0 1051,-11 0 0,1 0 0,0 0 0,0 0 0,1 0 0,1 0 0,0 0 0,-3 0 0,3 0 0,-2 0 0,1 0-24,2 0 0,1 0 0,-1 0 24,-7 0 0,-2 0 0,3 0 0,8 0 0,2 0 0,-1 0 0,-5 0 0,-1 0 0,1 0 0,2 0 0,-1 0 0,-1 0 0,-5 0 0,-2 0 0,1 0 0,2 0 0,1 0 0,-2 0 377,9 0 1,-2 0-378,-1 0 0,0 0 0,-9 1 0,1-1 0,-2-1 0,6-7 0,1 0 0,-6 7 0,1 1 0,-2-3 0,-5-5 0,-2 1 785,7 7 0,1 0-785,1-8 0,1 0 0,7 6 0,4 0 88,-10-2 1,1-2 0,0 0-89,-2 1 0,0-1 0,0 2 0,2 2 0,1 2 0,-2-2-99,8-5 1,0-2 98,-12 3 0,2 1 0,-1 1 0,0 2 0,1 2 0,2-2-481,0-4 0,2-3 0,1 0 1,1 1 480,3 3 0,1 0 0,0 1 0,1-1 0,1-3 0,1-2 0,0 1 0,-3 0 0,4 2 0,-2 1 0,0 0-216,-7 1 1,0 1 0,0 0 0,-3 1 215,13 3 0,-2 0 42,-8-4 0,1-3 0,-1 2-42,-4 4 0,-2 1 0,-2-3 85,6-4 1,-1-1-86,6-1 0,0 2 931,-7 5 0,-1 0-931,0-6 0,0 1 485,1 7 1,-1 0-486,-7-8 0,-1 0 121,8 4 0,-19-12 0,-16 16 0</inkml:trace>
  <inkml:trace contextRef="#ctx0" brushRef="#br0" timeOffset="9179">12841 3193 24575,'26'0'0,"-1"0"0,2 0 0,1 0 0,7 0 0,1 0 0,0 0 0,-2 0 0,-6 0 0,-1 0 0,11 0 0,-1 0 0,4 0 0,2-16 0,-12-4 0,-11 1 0,15-13 0,-15 28 0,3-11 0,1-1 0,-1 12 0,2-10 0,1-3 0,10-3 0,-1-15 0,0 0 0,0-1 0,1 1 0,-11 3 0,1-2 0,-6 5 0,-1-1 0,-1-1 0,0-2 0,-3 3 0,-5 1 0,-1 1 0,7-10 0,0 1 0,3-2 0,-10 6 0,2-1 0,5 15 0,-1-1 0,-4-12 0,-2-2 0,0 6 0,2 1 0,5-8 0,-1-1 0,-13 0 0,0 2 0,13 6 0,1 1 0,-6 1 0,0 1 0,9-10 0,13-1 0,-28 17 0,27 3 0,-11 0 0,-1 12 0,8-10 0,1-3 0,-2-3 0,4 12 0,-2-3 0,-8-21 0,11 29 0,-11-13 0,4 7 0,3 2 0,12 3 0,-13-4 0,-1 1 0,10 7 0,-15-16 0,11 12 0,-11-12 0,15 16 0,0 0 0,1 0 0,-17 0 0,-3 0 0,15 16-1639,-5-14 1,3 0-1,9 12 1,-1 3 1523,-9-7 0,-1 0 115,8 7 0,-8 1 0,-19 2 0,16-3 0,-1-3 0,-19-10 0,11 16 0,1 7 3276,4 12-1638,4-5 0,3 3-1522,-4-2 0,1 0-116,3 1 0,-1-1 0,-4 1 0,-1-1 0,-3-7 0,-1-2 0,19 10 0,-17-5 0,13-27 0,-13 27 0,1-27 0,11 28 0,-11-13 0,15 1 0,-15 11 0,11-11 0,4-1 0,-11 13 0,7-22 0,0-1 0,-7 11 0,1 1 0,1-3 0,9-12 0,-15 17 0,11-23 0,-27 0 0,12 0 0,15 0 0,-7 16 0,1-14 0,1 0 0,-7 14 0,13-16 0,-13 0 0,16 0 0,1 0 0,-1 0 0,0 0 0,-15 0 0,11 0 0,12 0 0,-1 0 0,-13 0 0,0 0 0,7 0 0,-1 0 0,0 0 0,-9 0 0,-1 0 0,-1 0 0,23 0 0,-43 0 0,27 0 0,-27 0 0,27 0 0,-5 0 0,-1 0 0,3 0 0,19 0 0,-47 0 0</inkml:trace>
  <inkml:trace contextRef="#ctx0" brushRef="#br0" timeOffset="15363">11836 3810 24575,'26'33'0,"-1"1"0,-3-10 0,3 1 0,-1 0 0,0 5 0,1 2 0,0-4 0,10 1 0,1-3 0,-5 1 0,-4-7 0,-5-16 0,1 12 0,-23-16 0,0 0 0</inkml:trace>
  <inkml:trace contextRef="#ctx0" brushRef="#br0" timeOffset="16547">11836 4551 24575,'0'-35'0,"0"-1"0,0 3 0,0 0 0,0-10 0,7 12 0,4-5 0,2 5 0,6 1 0,2 1 0,-4 1 0,1-1 0,1 0 0,3 0 0,1 0 0,-1 0-192,-3 0 1,-1-2 0,0 1 191,3-1 0,0 1 0,0 1 0,7-7 0,-3 1 71,-10 5 0,-3 2-71,4-10 0,-16 27 0,0-1 0,0 28 0,0-16 0</inkml:trace>
  <inkml:trace contextRef="#ctx0" brushRef="#br0" timeOffset="18335">12453 4092 24575,'-15'36'0,"5"2"0,-1 9 0,-4-3 0,-2-14 0,-2-2 0,1 4-239,2 8 0,3 5 1,0 0-1,0-6 239,-6 0 0,2-4 156,7 1 1,5-5-157,5-12 159,0-3-159,0-16 0,0 0 0,0-16 483,0-3-483,0-1 0,31-11 0,-6 12 0,5 2 0,15 5 0,0 1 0,-15-6 0,-1 3 0,7 12 0,-9 4 0,-23-2 0,11-16 0,-15 12 0,0-12 0</inkml:trace>
  <inkml:trace contextRef="#ctx0" brushRef="#br0" timeOffset="18963">12453 3951 24575,'0'0'0</inkml:trace>
  <inkml:trace contextRef="#ctx0" brushRef="#br0" timeOffset="21598">17145 3122 24575,'36'0'0,"-12"0"0,3 0 0,14 0 0,4 0 0,-2 0 0,0 0 0,-5 0 0,-3 0 0,4 0 0,-24 0 0,-11 0 0,28 0 0,-28 0 0,11-16 0,-15 12 0,0-27 0,32 12 0,-7 2 0,5-2 0,-3 2 0,4 0 0,1 0 0,2 3 0,2 1 0,0 1 0,-1 0 0,0 0 0,0 1 0,1-1 0,0 1 0,-2 2 0,5 7 0,-3 1 0,-8-8 0,-5 2 0,-8 7 0,-15 0 0,0-16 0,-15 12 0,-21-27 0,7 18 0,-8 2 0,1 0 0,4-2 0,0-1 0,-2 1 0,-6 1 0,-2 1 0,3-1 0,-6-9 0,4 3 0,4 15 0,3 0 0,5-9 0,3 1 0,-9 11 0,35 0 0,82 39 0,-46-26 0,1 1 0,4 0-415,1 1 0,3 2 0,1-1 0,-3-1 415,2-3 0,-3-1 0,1 1 0,2 4 0,1 2 0,-4-5 0,-4-10 0,-2 2 0,8 19 0,-1-1 0,-14-21 0,-3 0 0,9 13 0,-19-15 0,-16 0 1660,0 0-1660,0 16 0,0-12 0,-19 10 0,-10 3 0,-6 1 0,-4 0 0,5-6 0,-3 1 0,-2 1-389,2 1 0,-1 2 1,-2 1-1,2-2 389,-5 3 0,0-1 0,0 0 0,8-4 0,-1 0 0,1 0 0,0-1-5,-7 5 0,0-1 0,4-1 5,0 3 0,2-3 0,0-5 0,5-2 0,12 7 0,3-16 0,16 0 0</inkml:trace>
  <inkml:trace contextRef="#ctx0" brushRef="#br0" timeOffset="29797">11907 3545 24575,'41'0'0,"0"0"0,-10 0 0,1 0 0,16 0 0,-2 0 0,-9 0 0,2 0 0,-35 0 0,12 0 0,-16 0 0,0 0 0,15 0 0,9 0 0,3 0 0,2 0 0,1 0 0,14 0 0,-2 0 0,-2 0 0,7 0 0,-43 0 0,27 0 0,4 16 0,-8-14 0,1 0 0,0 6 0,-1 0 0,-1-7 0,-1-2 0,10 1 0,-15 15 0,-5-11 0,1 12 0,4-16 0,15 0 0,0 0 0,-15 0 0,-4 0 0,-16 0 0,0 0 0,0-16 0,15 12 0,21-27 0,7 21 0,8 0-227,-15-5 1,1-4 0,1 2 226,6 8 0,2 4 0,-2-4 0,-7-7 0,-1-2 0,-4 5 0,-2 11 0,-5 0 0,7-14 0,-32 16 0</inkml:trace>
  <inkml:trace contextRef="#ctx0" brushRef="#br0" timeOffset="33059">16757 3157 24575,'36'0'0,"-17"0"0,13 0 0,-29 0 0,13-15 0,-16 11 0,0-28 0,0 28 0,0-11 0,-16 15 0,13 0 0,-13 0 0,16 0 0,-16 0 0,12 0 0,-11 0 0,15 0 0,0 0 0,0 15 0,0-11 0,0 12 0,0-16 0,0 16 0,0 3 0,0 17 0,0-1 0,0-15 0,0-5 0,0-15 0,0 0 0,0-31 0,0 23 0,0-22 0,0-3 0,0 10 0,0-3 0,0 1 0,0 5 0,0 5 0,-16 15 0,-4 0 0,1 0 0,-13 15 0,28 5 0,-4 4 0,1 3 0,7 12 0,0-4 0,15-3 0,-11-13 0,12 1 0,-16-5 0,16-15 0,-12-15 0,11-20 0,-13 8 0,-4-1 0,2-1 0,0 3 0,0-10 0,0 5 0,0 27 0,0 4 0,0 35 0,0 5 0,0-15 0,0 1 0,0 9 0,0-15 0,0-5 0,0-46 0,0 7 0,0-11 0,0 19 0,0 16 0,0 0 0</inkml:trace>
  <inkml:trace contextRef="#ctx0" brushRef="#br0" timeOffset="37978">16651 3122 24575,'16'35'0,"-12"1"0,27-1 0,-27-15 0,12-5 0,-16-15 0,0 0 0,0-31 0,0 7 0,2-2 0,-4 1 0,-14 6 0,12 3 0,-11 16 0,15 31 0,0-23 0,0 39 0,0-43 0,0 28 0,0-44 0,0 24 0,0-12 0,0 4 0,0 27 0,0-27 0,0 11 0,0-30 0,0-9 0,0-3 0,0-16 0,0 8 0,0 3 0,0 12 0,0-11 0,-16 27 0,12-11 0,-12 30 0,16 5 0,0 4 0,0 3 0,0 12 0,8-12 0,0-3 0,-4-4 0,12 11 0,-16-43 0,0 24 0,0-59 0,0 39 0,0-39 0,-16 43 0,12-12 0,-12 32 0,16-12 0,16 27 0,-12-27 0,12 12 0,-16 0 0,0-12 0,0 11 0,0-15 0,0 0 0,0 16 0,0-12 0,15 11 0,-11-15 0,12-15 0,-16-5 0,0 1 0,-16-13 0,12 28 0,-11-11 0,15 30 0,0-11 0,0 28 0,0-28 0,0 11 0,0-15 0,0 0 0,-16 0 0,-4 0 0,1 0 0,3 0 0,32 16 0,-12-12 0,11-4 0,-15-4 0,0-12 0,16 16 0,-12 0 0,12 0 0,-16 0 0,0 16 0,0-12 0,0 11 0,0-15 0,0-15 0,0-5 0,-16 1 0,12 3 0,-12 16 0,16 16 0,0-12 0,16 27 0,-12-27 0,27 11 0,-27-15 0,12-15 0,-32-5 0,-3-15 0,-1 15 0,-11 5 0,27 15 0,-12 0 0,16 15 0,16-11 0,-12 12 0,11-16 0,-15 0 0,0-16 0,-15 12 0,11-11 0,-12 30 0,16-11 0,16 12 0,-12-16 0,11 0 0,-15 0 0,0-16 0,0-3 0,-15-17 0,11 17 0,-28-13 0,29 44 0,3-8 0,3 16 0,29 11 0,-28-27 0,11 12 0,-15-32 0,0 12 0,-15-27 0,11 27 0,-12 4 0,16 4 0,0 11 0,16-15 0,-12 0 0,11 0 0,-15 0 0,0 0 0</inkml:trace>
  <inkml:trace contextRef="#ctx0" brushRef="#br0" timeOffset="42346">16510 2840 24575,'0'19'0,"0"-3"0,0-16 0,0 16 0,0-12 0,16 27 0,-12-11 0,12-1 0,-16-3 0,0-16 0</inkml:trace>
  <inkml:trace contextRef="#ctx0" brushRef="#br0" timeOffset="43259">16546 2981 24575,'19'35'0,"-3"1"0,0-1 0,-13-16 0,13-3 0,-16-16 0</inkml:trace>
  <inkml:trace contextRef="#ctx0" brushRef="#br0" timeOffset="112614">8749 8537 24575,'36'0'0,"-1"0"0,0 0 0,0 0 0,-6 0 0,1 0 0,-3 0 0,3 0 0,4 0 0,4 0 0,0 0 0,9 0 0,0 0 0,-12 0 0,2 0 0,-3 0 0,1 0 0,0 0 0,6 0 0,0 0 0,-4 0 0,1 0 0,-4 0 0,2 0 0,0 0-136,-1 0 0,0 0 0,1 0 136,-1 0 0,0 0 0,0 0 0,4 0 0,-1 0 0,-1 0 0,10 0 0,-2 0 0,4 0 0,-4 0 0,-17 0 0,-1 0 0,8 0 0,-3 0 0,-9 0 0,9 0 0,-32-15 408,0 11-408,0-12 0,0 16 0,0 0 0,0-16 0,-16-3 0,-19-17 0,9 18 0,-3 1 0,-1 5 0,-3 1 0,2-1 0,0-6 0,1 1 0,-15-2 0,0 2 0,17 8 0,1-1 0,0-7 0,-1 2 0,2 13 0,1 0 0,-10-13 0,15 15 0,5 15 0,15-11 0,15 12 0,8-8 0,5 0 0,7 1 0,5 1 0,-2-2 0,7 1 0,2 0 0,-1 1-497,-7-1 0,1 2 0,0 0 1,1-1-1,1 0 497,5-2 0,2 0 0,1-1 0,-1 0 0,-1 2 0,-4 1 0,0 1 0,-1 0 0,-2-1 0,-1-1 0,11-2 0,-3-3 0,-6 4 0,-4 8 0,-6 0 0,-4-7 0,-9 1 0,-15 10 0,12-4 0,-16-1 0,-31 5 0,-2 4 0,-5 3 0,9-10 0,-3 1 0,-1 2 123,-3 3 1,-3 3 0,-1 1-1,2-1-123,5-5 0,1 0 0,0 1 0,0 0 0,-4 4 0,0 1 0,1 0 0,1-3 0,-4-1 0,2-3 0,4-1 0,2 5 0,5-12 0,-6-44 0,31 21 0,0-37 0</inkml:trace>
  <inkml:trace contextRef="#ctx0" brushRef="#br0" timeOffset="120097">11519 7779 24575,'0'33'0,"0"0"0,0-7 0,0-1 0,0 9 0,0 1 0,0-5 0,0-1 0,0-2 0,0 1 0,0 6 0,0 2 0,1 0 0,-2-1 0,-7-8 0,0 1 0,6 6 0,0-2 0,-14 7 0,15-7 0,2 3 0,-1 0 0,0 1 0,0 0 0,0 2 0,0 6 0,0-2 0,0-13 0,0-3 0,0 9 0,0-3 0,0-28 0,0 11 0,0-15 0,0 0 0,0-47 0,1 12 0,-2-4 0,-3-1 0,-1-3 0,-1 1-320,-1 0 0,1 0 0,-1 0 320,0-4 0,1 0 0,-1 1 0,2 7 0,0 2 0,0 0-57,-1 0 0,0 1 0,2 0 57,3-14 0,-2 4 0,-5 16 0,0 1 0,7-10 0,2 2 0,-1-3 0,-7 13 0,-1 1 951,4-11-951,-12 17 180,16 3-180,0 16 0,0 0 0,16 0 0,3 0 0,17 0 0,-1 0 0,-11 1 0,3-2 0,4-3 0,5-1 0,-1-1-326,13-3 1,2-2 325,-4 0 0,3-2 0,-7 2 0,-12 0 0,-1 2 0,14-1 0,-8 4 0,-27 6 0,23 0 0,-31 0 0</inkml:trace>
  <inkml:trace contextRef="#ctx0" brushRef="#br0" timeOffset="121178">11519 8149 24575,'41'0'0,"0"0"0,6-16 0,-4 15 0,-4-1 0,-19-14 0,11 16 0,-27 0 0,12 0 0,-16 0 0</inkml:trace>
  <inkml:trace contextRef="#ctx0" brushRef="#br0" timeOffset="122206">11554 8890 24575,'34'-12'0,"0"0"0,0 1 0,-3-10 0,-1-3 0,3 2 0,3 7 0,5 2 0,0 0 0,-6-5 0,-5-10 0,-5-3 0,2 4 0,7 12 0,3 4 0,-10-2 0,-7-18 0,11 15 0,-27 12 0,12-12 0</inkml:trace>
  <inkml:trace contextRef="#ctx0" brushRef="#br0" timeOffset="124097">12489 8537 24575,'0'-35'0,"0"0"0,0-1 0,0 17 0,-16 3 0,12 16 0,-27 0 0,27 0 0,-43 0 0,23 16 0,-1 0 0,-1 3 0,7-1 0,3 3 0,6 12 0,0 1 0,-6-6 0,1-1 0,13 1 0,0-1 0,-14 8 0,16-19 0,0-1 0,0-11 0,0 12 0,0-16 0,0 16 0,16 3 0,-12 16 0,27-15 0,-11 11 0,15-11 0,-15 0 0,11-5 0,-27-15 0,12-15 0,0-5 0,-14-3 0,-1-5 0,14-6 0,2-3 0,-6-7 0,-3-2 0,1 0 0,2 2 0,6 8 0,-3 2 0,-12 6 0,0 5 0,14 3 0,-16 20 0,0 20 0,0 25 0,0 8 0,0-20 0,0 0 0,0 1 0,0 2 0,0-4 0,-2-4 0,4-5 0,14-3 0,-12-5 0,11-15 0,-15 0 0,16 0 0,-12 0 0,12 0 0,-1 0 0,-11-15 0,27 11 0,-27-12 0,12 0 0,0 13 0,-12-29 0,27 28 0,-27-11 0,12 15 0</inkml:trace>
  <inkml:trace contextRef="#ctx0" brushRef="#br0" timeOffset="128249">13088 8220 24575,'-19'0'0,"-28"0"0,8-16 0,4 14 0,-1 0 0,7-6 0,3 0 0,-9 8 0,19 0 0,0 0 0,13 16 0,-13-12 0,0 27 0,12-11 0,-11 15 0,13-10 0,4 1 0,-2 1 0,0 1 0,-1 7 0,2 1 0,6 0 0,1-2 0,-4 5 0,12 8 0,-16-43 0,0 12 0,16-16 0,-13 0 0,13 0 0,-16 0 0,16 0 0,-12 0 0,27 0 0,-11 16 0,4-14 0,3 0 0,12 13 0,-4-15 0,-3 0 0,-29 0 0,29 0 0,-28 0 0,11 0 0,1-31 0,4-8 0,-2 5 0,-1-3 0,-7 2 0,0 0 0,9-8 0,1-1 0,-9 0 0,-1-2 0,4 11 0,2 0 0,-3-1 0,-3-10 0,0 2 0,7 8 0,-3 2 0,-12 3 0,0 3 0,30-9 0,-28-6 0,4 18 0,-1-1 0,-6-2 0,-2 1 0,1-1 0,0 1 0,0 0 0,0 3 0,0 4 0,0 5 0,-15 15 0,11 0 0,-28 15 0,28 21 0,-27-13 0,27 24 0,-27-43 0,27 27 0,-35-27 0,33 28 0,-18-28 0,24 27 0,-15-11 0,11 23 0,-4-17 0,0 1 0,7 3 0,2 2 0,-2 1 0,1 2 0,1-1 0,5 6 0,4-1 0,3 5 0,1-2 0,-4-15 0,2-3 0,8-6 0,-1-1 0,-15 18 0,11-15 0,-15 11 0,0-27 0,0 12 0,0 0 0,0-12 0,0 11 0,0 1 0,0-12 0,0 27 0,0-11 0,0-1 0,0 13 0,0-28 0,0 27 0,0-27 0,0 27 0,0-11 0,0 15 0,0 0 0,0-15 0,0-4 0,0-16 0,0-16 0,0-19 0,0 9 0,0-3 0,0-6 0,0-1 0,0 8 0,0 1 0,0 1 0,0 2 0,0-12 0,0 17 0,0-13 0,16 28 0,-12-11 0,12 15 0,-1 0 0,-11 0 0,28 0 0,-28 0 0,27 0 0,-27 0 0,12 15 0,-1-11 0,-11 28 0,12-28 0,-16 27 0,0-27 0,0 12 0,0-1 0,15 20 0,-11 5 0,5-9 0,2 4 0,1-3 0,-3-9 0,1 1 0,2 7 0,0 4 0,0-3 0,-3-8 0,1-1 0,7 3 0,-2 1 0,-11 16 0,11-24 0,1 13 0,-12-28 0,11 11 0</inkml:trace>
  <inkml:trace contextRef="#ctx0" brushRef="#br0" timeOffset="129759">14429 8396 24575,'0'46'0,"0"1"0,0-1 0,0 0 0,0 0 0,3-2 0,2 0 0,1 1 0,0 0 0,0 1 0,-1 1 0,-1-4 0,-1 2 0,-1 0 0,1 1 0,0-1 0,1-1 0,1-1-547,2 4 1,2 0 0,0-1 0,1-1 0,-1-2 0,-2-4 490,0 13 0,-2-6 0,2-3 56,10 3 0,-2-6 539,-14-12 1,2-5-540,12-3 564,-15-20-564,-15-98 0,7 64 0,0-2 0,-2-2 0,0-3-437,2 3 1,-1-2-1,0-3 1,0 0 0,-1 1-1,1 1 437,-2-2 0,0 1 0,-1 0 0,1 0 0,1-1 0,-1-4 0,0-1 0,1-1 0,0 1 0,1 3 9,-1 0 1,1 2 0,0 1 0,1 0-10,2-3 0,1 1 0,1-1 0,0 2-150,-2-6 0,0 2 0,2 2 150,3 8 0,2 2 0,-1 1 0,0-2 0,0 2 0,-1 7 0,2 3 2552,15-11-2552,3 15 1708,17-11-1708,-11 28 0,1 2 572,13-15-572,-14 21 0,1 6 0,0 4 0,-1 5 0,3 13 0,-1 5 0,-9-9 0,1 1 0,-2 1 0,2-1 0,-1 0 0,-4 0 0,-2 14 0,-4-2 0,1-14 0,-2-1 0,-4-1 0,-6-1 0,-29 10 0,7-8 0,-5-3 0,2-12 0,-2 0 0,-6 13 0,5-3 0,11-18 0,5 11 0</inkml:trace>
  <inkml:trace contextRef="#ctx0" brushRef="#br0" timeOffset="131562">14958 8537 24575,'0'-25'0,"0"-1"0,0-1 0,0-1 0,0 1 0,0 0 0,0 0 0,0 3 0,0-12 0,0 1 0,0 15 0,0-11 0,0 27 0,-16-12 0,13 16 0,-13 0 0,16 0 0,-16 16 0,12-12 0,-27 12 0,27-1 0,-19-6 0,-1 2 0,16 24 0,-16-9 0,1-1 0,19 14 0,-4-12 0,0-3 0,8-4 0,0 11 0,0-27 0,0 12 0,0 0 0,0 3 0,16 17 0,-8-10 0,4-2 0,23 0 0,-16 0 0,-3-1 0,4-3 0,11-1 0,-27-3 0,28-16 0,-29 0 0,29-16 0,-13-3 0,-1-5 0,0-3 0,1-7 0,-3-3 0,-5 0 0,-2 0 0,0 1 0,-3 1 0,-5 9 0,-2 1 0,1-1 0,0 1 0,0-14 0,0 6 0,0-1 0,0-5 0,-15 4 0,-5 3 0,-15 29 0,15-13 0,-11 16 0,11 0 0,-15 0 0,0 16 0,15 3 0,3 11 0,3 7 0,3-2 0,2 4 0,-2 6 0,-2 4 0,2-6 0,0-8 0,2-3 0,-7 47 0,16-79 0</inkml:trace>
  <inkml:trace contextRef="#ctx0" brushRef="#br0" timeOffset="133009">15170 8008 24575,'0'33'0,"0"1"0,0 2 0,0 2 0,0 7 0,0 0 0,0-8 0,0-3 0,0-7 0,0-3 0,0-5 0,0 13 0,0-28 0,0 11 0,0 1 0,15-12 0,-11 27 0,28-11 0,-13 0 0,1-5 0,-4-15 0,-1 0 0,-11 0 0,12 0 0</inkml:trace>
  <inkml:trace contextRef="#ctx0" brushRef="#br0" timeOffset="133612">15240 7814 24575,'0'0'0</inkml:trace>
  <inkml:trace contextRef="#ctx0" brushRef="#br0" timeOffset="134030">15240 7814 24575,'0'0'0</inkml:trace>
  <inkml:trace contextRef="#ctx0" brushRef="#br0" timeOffset="136429">15399 8678 24575,'8'-43'0,"0"0"0,0-2 0,3 0 0,7-1 0,0 2 0,-9 7 0,1 3 0,5 6 0,2 5 0,2 4 0,1-13 0,-5 28 0,1 4 0,-13 21 0,-2 9 0,14 13 0,1 5 0,-8-8 0,-2 2 0,0 1 0,1 0 0,-1 0 0,1-4 0,1 0 0,-1-3 0,-6 0 0,-2-9 0,1-24 0,0 13 0,16-16 0,-12-31 0,3-9 0,2-6 0,-3 5 0,-1-3 0,-1-1 0,-2-3 0,-2-1 0,2 1 0,3 7 0,0 1 0,1 0 0,0-1 0,-1 1 0,0 3 0,-4-2 0,1 0 0,3 2 0,2-1 0,-3 3 0,-3 5 0,-2 3 0,-1-4 0,4 3 0,14 9 0,-12 3 0,27 47 0,-17 4 0,-4 10 0,1 1-499,-1-9 1,0 1 0,-1 1 0,2 2 498,-2-2 0,2 4 0,-1-1 0,1-1 0,-1-3 0,2 7 0,0-4 0,-1-1 0,-4 0 0,-1 0 0,0-6 0,10 9 0,-7-8 0,-2-4 0,-3-11 0,11-4 0,-15-16 1993,0 0-1993,16-47 0,-7 12 0,2-5 0,0 1 0,2-4 0,-2 0-409,-4 1 0,-1 1 0,1-2 409,0 6 0,2-2 0,0 0 0,-3 1 0,-3-8 0,-3 1 0,1-1 0,4-2 0,1 0 0,-2 1-49,-3 8 0,-1 1 0,-1 1 49,1-8 0,0 4 0,0 11 0,0 5 0,0 6 0,0 48 0,0 24 0,0-15 0,0 4 0,0 4 0,0 1-475,0-8 0,0 2 0,0 2 1,0 1-1,0-1 0,0-1 475,0 8 0,0-1 0,-1 0 0,1 0 0,1-3 0,3 5 0,0-2 0,1-2 0,-2-2 277,-2 5 1,-2-4 0,5-4-278,12-3 0,-1-4 65,-13 1 1,0-5-66,14-12 0,-16-19 0,0-51 1508,0 15 1,0-2-1509,0 0 0,0 1 121,-1 2 0,2 4-121,15-4 0,-12 15 0,11 4 0,-15 16 0,0 0 0</inkml:trace>
  <inkml:trace contextRef="#ctx0" brushRef="#br0" timeOffset="138297">16175 8149 24575,'20'-16'0,"11"13"0,-27-13 0,12 16 0,-32 0 0,-4 0 0,-15-16 0,16 12 0,3-11 0,16 15 0,0 0 0,16 0 0,19-16 0,4 12 0,-13-3 0,-1-2 0,10-6 0,-15 11 0,11-12 0,-27 16 0,12 0 0</inkml:trace>
  <inkml:trace contextRef="#ctx0" brushRef="#br0" timeOffset="139708">17692 7885 24575,'-35'-16'0,"10"-1"0,-1-1 0,-1-2 0,-1 0 0,-11 1 0,0 3 0,10 7 0,1 2 0,-9 6 0,-1 2 0,10-2 0,1 2 0,0 12 0,0 6 0,-8 5 0,3 7 0,17-1 0,3 4 0,0 0 0,-6-3 0,0 0 0,3-1 0,5 10 0,0-2 0,-6-12 0,1-1 0,12 0 0,2 1 0,-7 1 0,0 1 0,7-1 0,2 1 0,-1 5 0,0 1 0,-1-7 0,2 0 0,6 1 0,2-1 0,0 7 0,2-1 0,-3-6 0,3 1 0,12 16 0,1-2 0,0 1 0,-1-8 0,5-7 0,-4-24 0,3-4 0,-1 8 0,2-1 0,17-4 0,5-6 0,-15 0 0,0-2 0,2-2-322,7-3 1,1-3-1,0 0 322,-3 1 0,0 0 0,-1-3 0,-3-1 0,-2-1 0,-4-1 0,-3 0 0,-3 1 0,1 7 0,-7 0 0,-16-5 0,11 15 0</inkml:trace>
  <inkml:trace contextRef="#ctx0" brushRef="#br0" timeOffset="142676">18257 8114 24575,'-26'0'0,"1"0"0,-10-8 0,-1 0 0,-1 6 0,0 0 0,0-6 0,3 1 0,8 4 0,1 6 0,-1 10 0,1 5 0,5 0 0,1 3 0,1 5 0,0 4 0,3 0 0,3 15 0,4 1 0,2-12 0,1 2 0,1-1 0,3 11 0,2-1 0,-1-11 0,0 1 0,0-3 0,-1-1 0,2-3 0,6 7 0,1-3 0,-4 3 0,28-15 0,-13-5 0,1-15 0,11 0 0,4-15 0,-15-1 0,0-4 0,14-12 0,-2-6 0,-10-5 0,-4-4 0,-6 12 0,0 0 0,-1-1 0,0 0 0,-1 0 0,0 2 0,0-3 0,0 0 0,-1 2 0,2 0 0,4 7 0,11 13 0,-1 2 0,-13-20 0,0 3 0,35 27 0,-28-13 0,1 16 0,-5 0 0,-15 16 0,0 7 0,0 5 0,0 6 0,0 6 0,0 3 0,0 5 0,0-2-249,0-8 1,0 0-1,0 0 249,0 8 0,0 2 0,0-5 0,0-5 0,0-1 0,0 5 0,0-2 0,0-1 0,0-4 0,0-19 0,0-16 0,0-47 0,0 11 0,0-6 0,0-2-238,0 0 1,0-1 0,0-3 237,0 3 0,-1-4 0,1 1 0,1 2 0,3-3 0,2 2 0,0 2 0,0 7 0,1 2 0,0 0 0,-2 1 0,1 0 0,2 3 0,8 0 0,0 2 0,-6 3 0,-1 1 0,11-17 0,-4 23 0,7 4 1458,-17 16-1458,33 0 0,-35 0 0,12 0 0,-1 32 0,-11 15 0,6-16 0,2 5 0,-2 1-250,-7 1 0,-3 1 0,1 1 250,4 2 0,1 0 0,-2 0 0,-3-6 0,-1-1 0,-1-1 0,1 11 0,0-3 0,0-6 0,0-2 0,-1-6 0,2-1 0,7 8 0,0-3 0,-4-9 0,12 1 0,-1-1 750,-11-3-750,28-1 0,-29-3 0,13 0 0,-16-12 0,16-4 0,-13-21 0,-2-9 0,7-2 0,4-4 0,-1-2-624,-3-8 0,-2-2 0,0-3 624,-1 5 0,-1-3 0,1 0 0,0 1 0,3 0 0,0 0 0,0 1 0,0 2 0,-1-6 0,-1 1 0,0 4 0,0 6 0,1 1 0,0 8 0,9-4 0,-16 3 0,0-3 0,-1 1 0,2-2 0,6-1 0,1-1 0,-7 5 0,-1-3 0,3 3 0,13-5 0,-1 2 0,-12-8 0,-2 1 0,8 14 0,-2 4 1872,-7-11-1872,0 36 0,0 98 0,0-51 0,0 3 0,0 2-592,0-4 0,0 2 0,0 1 1,0 0 591,0-7 0,0 0 0,0 1 0,0-2 0,0-3 0,0 5 0,0-2 0,0 0-133,0-4 1,0 3-1,0-2 1,0-4 132,0 4 0,0-2-49,-1-4 1,1 0-1,1 0 49,7 10 0,0-2 0,-7-5 0,2 1 0,6-5 0,4 2 0,-4-1 0,-7 11 0,0 0 0,12 1 0,3-2 0,-7-7 0,0-3 0,9 1 2279,13-19-2279,-28-16 594,11-16-594,-6-14 0,-2-7 0,2 0 0,2-4-349,0-3 0,1-3 0,0 1 349,0 8 0,1 2 0,-3 0 0,-2 0 0,-2 1 0,0 0 0,3-11 0,-2 6 0,-7 1 0,0 7 0,0 32 0</inkml:trace>
  <inkml:trace contextRef="#ctx0" brushRef="#br0" timeOffset="143513">18662 7779 24575,'41'0'0,"1"0"0,3 0 0,4 0 0,-4-5 0,4-1 0,-2 1-492,-10 4 0,-1 1 0,1-3 492,7-6 0,2-2 0,-3 0 0,5 2 0,-2-2 240,-1-6 0,0-1-240,0 8 0,-8 0 244,-13-5-244,5 13 0,-3 4-820,-20-2 1,17 0 0,-23 0 0</inkml:trace>
  <inkml:trace contextRef="#ctx0" brushRef="#br0" timeOffset="144079">19597 8573 24575,'0'0'0</inkml:trace>
  <inkml:trace contextRef="#ctx0" brushRef="#br0" timeOffset="146210">19403 8643 24575,'4'-43'0,"0"0"0,0 0 0,0 0 0,3 1 0,2 2 0,1-1 0,-1-1 0,-2 3 0,-1 0 0,1-2 0,1 1 0,3-1-656,7-4 1,4 0-1,1 0 1,0 0 0,-3 0 122,-6 2 0,-2 0 0,-1 1 1,1 0-1,4 0 533,6-2 0,4 1 0,2 0 0,-1 1 0,-5 2 299,-5 2 1,-4 2 0,1 1 0,1 3-300,8 0 0,1 3 0,-4 4 1071,-1-10-1071,-3 19 0,0 63 0,-15-19 0,2 3 0,5 3 0,4 3 0,-1-2 0,-1 3 0,-1-2 1570,1-1 1,0-3-1571,6 3 530,-16-15-530,15-5 0,-11-15 0,12-15 0,-16-5 0,0-12 0,0-3 0,0-8 0,0 16 0,0 3 0,0 9 0,0 62 0,0-19 0,0 3 0,1 2 0,-1 3 0,-1 0 0,-3-1 0,-2 0 0,0 1-285,1 7 1,-1 1 0,-2-1 284,-3-6 0,-1 0 0,-1 0 0,1 6 0,0 1 0,1-1 0,4-7 0,1-1 0,0-1-57,-3 12 0,2-1 57,6-12 0,1 1 0,1 1 0,-1 0 0,0 0 0,0 0 0,0 2 0,0 0 0,0-1 0,-1 0 0,0 0 0,3-2 0,4 3 0,4-4 0,-2-5 0,3-5 0,9-3 0,11-20 0,-17-26 0,-3-17 0,-1-2 0,3 2 0,0-2 0,1-4-300,-4 7 0,1-3 1,-1-3-1,0 1 1,0 2 299,0-6 0,-1 2 0,-1 0 0,0 2 0,-3 7 0,-1 2 0,1 0 0,0 1-55,6-11 1,1 2-1,-3 5 55,-7 6 0,0 3 0,6-4 0,-1 5 0,-7 12 0,0 19 0,16 82 0,-10-44 0,1 2 0,0 4 203,1 2 0,0 3 0,2 2 0,-1-3-203,0-8 0,0-2 0,0 1 0,-1 1 0,2 6 0,-1 1 0,0 0 0,-1-3 0,-2-5 0,0-2 0,1 0-1,3 10 1,1 1-1,-1-5 1,0-4 0,0-4 0,-1 1 0,2-5 0,4-12 0,-15-19 0,0-51 0,0 15 0,0-6 0,0-1 169,0-1 0,-1 0 0,2-1-169,2 5 0,2-1 0,0 1 0,-2 4 0,-2-12 0,2 6 145,5 7 1,0 3-146,-8 6 0,0 1 0,0-14 0,0 4 0,0 19 0</inkml:trace>
  <inkml:trace contextRef="#ctx0" brushRef="#br0" timeOffset="146746">20267 7214 24575,'0'0'0</inkml:trace>
  <inkml:trace contextRef="#ctx0" brushRef="#br0" timeOffset="148776">20550 7003 24575,'0'43'0,"0"0"0,0-8 0,0 3 0,0 2 0,0 0 0,0 1 0,0 0 0,0 1 0,0 2-656,0 2 1,0 2-1,0 2 1,0 0 0,0-1 175,0-6 1,0 0 0,0 0 0,0 0 0,0-1 0,0-1 479,0 2 0,0-2 0,0-1 0,0 1 0,0 0 76,-1 2 0,1 1 0,-1 0 0,1-2 0,2-3-76,2 5 0,2-3 0,-1-1 423,-3-3 0,-2 0 0,2-5-423,6-3 0,0-3 0,-8 21 0,0-43 3124,0 11-3124,16-15 1379,-12 0-1379,11 0 0,-15 0 0,0 0 0,0-15 0,0-5 0,0-4 0,0-3 0,0 0 0,0-1 0,-1-6 0,2-2 0,9-7 0,4-1 0,-4 7 0,1 0 0,10-7 0,1 2 0,-4 14 0,0 1 0,-1-6 0,1-1 0,0 7 0,-1-1 0,1-4 0,0 2 0,-1 10 0,1 2 0,0-4 0,-1 5 0,3 13 0,-5-11 0,-15 15 0,0 0 0,16 0 0,19 15 0,-8 5 0,1 3 0,-1-3 0,1 2 0,6 7 0,-1 0 0,-13-11 0,-1 0 0,16 17 0,-3 0 0,-29-15 0,13-5 0,-16 1 0,0-12 0,0 27 0,0-11 0,-6 4 0,-4 3 0,2 0 0,-3 1 0,-6 0 0,-1-1 0,-1-1 0,2-1 0,-2 10 0,-13-15 0,-3 11 0,9-20 0,-3-2 0,-6 0 0,0 1 0,-1 7 0,1-3 0,7-11 0,1-2 0,2 6 0,-1 2 0,1-1 0,-1 0 0,-5 1 0,0 1 0,2 0 0,1 0 0,-3-2 0,3 0 0,-7 7 0,15-11 0,4 12 0,16-16 0</inkml:trace>
  <inkml:trace contextRef="#ctx0" brushRef="#br0" timeOffset="150999">21520 7814 24575,'0'27'0,"0"1"0,0 1 0,0 1 0,0-4 0,0 1 0,0 11 0,0 2 0,0-3 0,0 0 0,0-3 0,0 2 0,0-4 0,0-1 0,0-3 0,0 7 0,0-3 0,0 3 0,15-15 0,-11-5 0,12-15 0,15 0 0,16 16 0,-11-6 0,1 0 0,3 0 0,-2-1 0,-9 0 0,-3-2 0,10-7 0,-21-16 0,-15-3 0,6-19 0,4-7 0,-1 8 0,1-4 0,-1 6 0,-1-4 0,2-1 0,-1 1-395,2-7 0,1 1 1,0-1 394,-3 6 0,-1 0 0,1-1 0,0 3 0,3-3 0,1 3 0,-2 0 0,-4 2 0,-1 1 0,0 4 0,3 1 0,-2 5 0,-7-11 0,0 21 0,0 15 0,0 31 0,0 8 0,0 8 0,0-5 0,0 4 0,0 4-275,0-6 1,0 5 0,0 1 0,0 0 0,0-2 274,0-1 0,0-1 0,0-1 0,0 1 0,0-5 0,0 3 0,0-1 0,0-3 0,0-4 0,0 12 0,0-6 0,0-6 0,0-5 0,0-12 0,16-3 0,-13-16 0,17-11 0,7-10 0,0-2 0,2-7 0,2-3-247,-4 3 1,1-4-1,2-2 1,0-2 0,0 0 246,-3 2 0,0-1 0,0-1 0,1-1 0,-1 0 0,1 0 0,-2 5 0,1-1 0,0-1 0,0 1 0,0-1 0,-3 0 0,-1 0 0,-1-6 0,-3-1 0,-1 0 0,-1 0 0,0 2 0,1 2-319,7-6 1,0 3 0,-1 1 0,-4 0 318,-4 1 0,-3-1 0,-1 2 0,-2 6 0,1 4 0,-2 3 0,1-8 0,-4 6 0,-6 20 0,0-39 3276,0 59-3165,0 9 1,0 9-112,0 6 0,1 6 0,-2 5-240,-3-9 0,-1 4 0,-1 2 0,-1 2 1,2-1-1,0-1 240,3 4 0,1-1 0,0 0 0,0 1 0,-1 1 0,-3-1 0,-1 3 0,0 1 0,0-2 0,1-2 0,1-5 0,3 7 0,2-4 0,-1-1-1,0 6 1,0 1 0,0-10 0,0 1 0,0-16 0,0-3 0,0-8 0,32-16 0,-7 0 0,4 0 1499,15-7 1,3-2-1500,-1 1 0,-2-4 1,-7-5 0,-4-1-1,3-1 0,-21 3 0,-15 16 0</inkml:trace>
  <inkml:trace contextRef="#ctx0" brushRef="#br0" timeOffset="151828">22525 8008 24575,'41'-8'0,"1"0"0,5 4 0,-10-11 0,6-7 0,-2 5 0,-2 12 0,-2 0 0,-4-11 0,0-6 0,-1 5 0,13 6 0,-3 2 0,-14 0 0,-1-1 0,0 0 0,-3 4 0,-5 6 0,-3 0 0,-16 0 0,0 0 0</inkml:trace>
  <inkml:trace contextRef="#ctx0" brushRef="#br0" timeOffset="153027">23248 8361 24575,'42'0'0,"-1"0"0,-10-6 0,0-4 0,3 1 0,2-2 0,-4-4-666,5-18 1,-3-5 665,-6 10 0,1-1 0,0-4-444,-4-1 0,-2-3 0,2-1 0,0 2 444,2 6 0,1 3 0,0-1 0,-3-2 0,-3-6 0,-1-3 0,-2 1 0,1 5 364,16-5 1,-5 2-365,-20 0 0,-3 5 0,8 12 0,-32 3 619,-19 16-619,2 7 0,-4 2 0,-4-1 0,-1 3 0,8 4 0,-2 3 0,2 0 0,-8 8 0,2 3 0,11-2 0,0 3 0,1-1 0,3-3 0,1 0 0,2 5 0,6 3 0,3 5 0,1 1 0,-2-2 227,-3-1 0,-2-3 0,5 4-227,5 2 0,5 4 0,1 0 0,-1-3 0,-3-4 0,0-2 0,5 3 0,7-1 0,4 5 0,2 1 0,1-1 0,-2-6 0,3 12 0,2-2 0,-2-9 0,3 5 0,2-3 0,1-12 0,8-15 0,-3-5 0,0 9 0,7-16 0</inkml:trace>
  <inkml:trace contextRef="#ctx0" brushRef="#br0" timeOffset="154126">24289 7355 24575,'0'34'0,"0"0"0,0 0 0,0 2 0,0 0 0,0 2 0,0 6 0,0 2 0,0 5 0,0-8 0,0 5 0,0 3 0,0 1 0,0-2 0,0-4 0,0 4 0,0-4 0,0 1 0,0 4-410,0-10 0,0 4 1,0 2-1,0 2 1,0-1-1,0-1 0,0-5 1,0-4 0,0 14 0,0-8 1,0 1 408,0 8 0,0 1 0,0-12 1378,0-7-1378,0-19 734,0-32-734,16-3 0,6-6 0,7-1 0,6 6 0,4 1 0,-9 2 0,0-1 0,0 2 0,15-4 0,-3 4 0,-14 6 0,-2 1 0,1-1 0,-3 4 0,-4 6 0,-4 0 0</inkml:trace>
  <inkml:trace contextRef="#ctx0" brushRef="#br0" timeOffset="155028">23778 8220 24575,'38'0'0,"0"0"0,-2 0 0,3 0 0,0 0 0,-1 0 0,0 1 0,-1-2 0,-1-3 0,0-2 0,-2 0 0,9-3 0,-4-2 0,-10 2 0,-3-1 0,3-7 0,-3 2 0,10 12 0,-21-13 0,-15 16 0,0 0 0,0 0 0</inkml:trace>
  <inkml:trace contextRef="#ctx0" brushRef="#br0" timeOffset="156612">25189 7814 24575,'-36'0'0,"3"6"0,0 4 0,-10 9 0,16-2 0,-3 4 0,4 0 0,1 6 0,3 3 0,-6 7 0,3 4 0,14-8 0,4 3 0,-2-3 0,-8 5 0,3 3-412,10 6 1,6 6 0,-4-4 411,-8-16 0,-2-2 0,2 3 0,7 11 0,4 2 0,-3-2 151,-6 2 0,1-4-151,6-15 0,2-1 0,-1 20 0,0-28 0,15 1 0,5 11 932,15-27-932,8 12 0,-5-32 0,5 12 0,-18-17 0,1-5 0,1 7 0,1-1 0,7-14 0,0-2 0,2 1 0,-3-1 0,-14 1 0,-1 0 0,7 0 0,-5-1 0,-17-7 0,-4 0 0,8 5 0,0 1 0,-7-8 0,-2 4 0,1 2 0,-16-8 0,-4 43 0,-15-12 0,0 16 0,15 0 0,4 0 0,16 0 0,0 0 0</inkml:trace>
  <inkml:trace contextRef="#ctx0" brushRef="#br0" timeOffset="158760">14958 10195 24575,'-25'0'0,"-1"0"0,0-7 0,-3-1 0,-2 5 0,-5 3 0,1-1 0,-11-7 0,-2 0-385,9 7 1,-3 1-1,2 1 385,3-2 0,2-1 0,1 5 92,-8 11 1,2 3-93,-6-8 0,7 6 119,21 17 0,5 3-119,-4-16 0,3 1 0,11 13 0,6 0 0,-3 7 290,0-14 1,0-1-291,0-6 150,15 12-150,5-11 0,7-10 0,5 0 0,-5 6 0,3-1 0,9-12 0,0-2 0,-12 8 0,1-2 0,14-12 0,-2-6 0,3-9 0,-9 4 0,-1-3 0,2-16 0,-17 10 0,-1-1 0,1 7 0,0-1 0,1-13 0,-3-1 0,4-5 0,-5 4 0,1 19 0,-12 0 0,12 12 0,-16-11 0,0 30 0,0 21 0,0 3 0,0-6 0,0 0 0,0 7 0,7-14 0,1-1 0,-4-6 0,12-3 0,0-16 0,-13 0 0,29 0 0,-13 0 0,6-15 0,1-2 0,14 10 0,-5-25 0,-19 32 0</inkml:trace>
  <inkml:trace contextRef="#ctx0" brushRef="#br0" timeOffset="162298">15364 10125 24575,'17'-32'0,"0"0"0,0 0 0,1-6 0,-1 0 0,3 0 0,2 1 0,2 0 0,0 1 0,0 0 0,0 0 0,-1 2 0,5-2 0,-1 2 0,-1-1 0,-1 3 0,-7 12 0,-1 1 0,1-6 0,-1-1 0,3-9 0,-5 0 0,-15-1 0,0 1 0,0 0 0,-15-1 0,11 1 0,-28 16 0,29 3 0,-29 16 0,13 0 0,-17 0 0,1 16 0,0 3 0,16 4 0,2 5 0,-1 6 0,1 3 0,-2 7 0,3 2 0,5-1 0,2 0 0,1-2 0,1 0 0,1-9 0,0 1 0,2-2 0,2 7 0,0-1 0,-6 6 0,0-4 0,8-6 0,0-4 0,0-11 0,0 15 0,0 8 0,0-16 0,0-1 0,0 21 0,0-21 0,0-1 0,0 1 0,0-1 0,0 14 0,0-12 0,0-3 0,0-4 0,0 11 0,16-27 0,-12 12 0,12-16 0,-1 0 0,-11 0 0,12 0 0,0 0 0,-12 0 0,27 0 0,-27 0 0,27 0 0,4 0 0,-1-12 0,3-7 0,-8 3 0,2-2 0,-1-3-493,6-10 0,0-6 1,-2-1 492,-10 6 0,-2-1 0,0-1 0,0 0 0,3-2 0,1 1 0,0 0 0,-1-2 0,-2-4 0,0-1 0,-2 0 0,2 2 0,0 6 0,0 1 0,0 2 0,-2 0 0,5-6 0,-2 1 0,-3 3 0,-3-1 0,-1 1 0,5-1 0,-5 1 0,-11-10 0,7 10 0,-2 0 0,-11-3 0,0 1 1478,0 16-1478,0 3 0,-24 16 0,-13 0 0,6 12 0,-1 7 0,-5 13 0,4 7 0,12-2 0,3 4-332,-3 2 0,-1 3 0,2-2 332,6-11 0,2-3 0,-1 2 0,-5 7 0,-1 3 0,1-2 0,0-4 0,1-1 0,1 0-109,-3 10 0,3 0 109,3-13 0,1-1 0,1 0 0,1 6 0,1-1 0,-8 2 0,2 2 0,12-6 0,4 1 0,-3-2 0,-6-2 0,1 1 0,5 19 0,4-4 0,-2-24 0,0 9 985,0-17-985,0-11 229,0 27-229,15-27 0,5 28 0,15-28 0,1 11 0,-1-15 0,-10 0 0,1 0 0,2 0 0,-1 0 0,12 0 0,8 0 0,-43 0 0,11 0 0</inkml:trace>
  <inkml:trace contextRef="#ctx0" brushRef="#br0" timeOffset="167698">17286 9966 24575,'-25'0'0,"-1"0"0,-13 0 0,6-1 0,0 2 0,-7 15 0,6 2 0,2 7 0,11 1 0,3 5 0,0-2 0,1 3 0,1 1 0,-4 11 0,4 2-144,8-12 1,2 2 0,1 0 143,-1-1 0,0 0 0,2 1 0,2-1 0,2 1 0,2-2 0,5 13 0,2-4 0,-1-6 0,3-3 0,7-7 0,0-3 0,1 11 0,4-16 0,1-2 0,0 2 0,0-2 0,3-2 430,8-12-430,0 13 0,-10-15 0,1-2 0,1 2 0,1-2 0,13-4 0,4-6 0,-11 1 0,3-2 0,1-2 0,-2-1-601,9-3 1,0-1 0,1-2 600,-11 3 0,3-2 0,0-1 0,-2-1 0,-3 1 0,6-8 0,-4 0 0,1-3 0,-2 0 0,1-2 0,-1-1 0,-4-2 0,-7 3 0,-4-2 0,-1-1 0,0-1 0,0 3 0,1-1 0,-1-2 0,-1 1 0,-2-1 0,0-6 0,-2-1 0,-1 1 0,-1-1 0,-1-1 0,-1-1 0,-1 1 0,0 1 0,-2 3 0,0 2 0,-2 0 0,-1 1 0,-1-10 0,-3 2 0,0 2-125,2 8 1,-1 1 0,-4 3 124,-20-13 0,1 6 0,15 0 0,-14 21 0,-3 7 0,5 12 0,0 0 1765,-27 16-1765,24 19 0,-2-2 0,-1 5 0,7 6 0,3 2 0,-2-2 0,0 2-46,7-12 0,-1 0 0,0 0 46,-6 11 0,1 0 0,6-2 0,2 4 0,4-10 0,1 3 0,0 1 0,2-2-413,1 1 1,1-2-1,1 4 413,-1 1 0,0 3 0,0 1 0,0-3 0,0 0 0,0-2 0,0-3 0,0 8 0,0-4 0,0 0 0,0-3 0,0-12 0,0-1 0,0 0 0,0 0 256,0 8 1,0-3-257,0 7 636,7-12 0,1-3-636,-4-4 0,12 11 0,-1-27 0,5 28 0,0-29 0,-5 13 0,1-16 0,4 0 0,15 0 0,0 0 0,-15 0 0,11 0 0,4-16 0,-16 0 0,2-3 0,19-7 0,2-3 0,-13-5 0,1-2 0,-3 11 0,3 1 0,-1 2 0,3 2 0,-1 1 0,-4-6 0,-1 3 0,17 2 0,-24-15 0,13 0 0,-21 3 0,-3-3 0,2 6 0,0-1 0,-1-13 0,-2 0 0,-7 14 0,0 3 0,0-9 0,0 51 0,0 8 0,0 7 0,0 6 0,0 5 0,0 0-246,-1-4 0,1-1 1,1 2 245,3 7 0,2 2 0,-1-5 0,-3-5 0,0-2 0,7 8 0,-2-5 0,-7-16 0,16 9 0,-13-32 0,29-16 0,-28-4 737,27 1-737,-6-18 0,1-5 0,-5 19 0,1-1 0,0-7 0,1-5 0,-1 1 0,-4 5 0,-2 1 0,1 2 0,3-3 0,-1 1 0,-1-5 0,-1 2 0,15-4 0,-29 32 0,13 8 0,-15 18 0,-2 7 0,8-2 0,2 1 0,0 15 0,1 0 0,-1-12 0,2-3 0,6-1 0,-3-3 0,-10 8 0,12-29 0,-16 13 0,16-16 0,-12-16 0,27-3 0,-13-4 0,-1-5 0,2-7 0,1-1 0,7-1 0,-3 0 0,-12 0 0,-4 3 0,8-1 0,-16 4 0,15 11 0,5-15 0,1 16 0,1 3 0,0-4 0,-7-2 0,-7-3 0,-17 2 0,-5-1 0,4-5 0,-2 1 0,-9 4 0,-1 5 0,2 3 0,-11 16 0,27 0 0,-27 0 0,11 0 0,-15 0 0,0 16 0,16 4 0,2 3 0,-2 18 0,9-4 0,4 1 0,5-10 0,2-1 0,-2 0 0,2 0 0,7 0 0,0-3 0,-4 12 0,17-18 0,5-1 0,-3 18 0,8-16 0,5-2 0,-9 0 0,1 1 0,3 0 0,0-1 0,-3-7 0,-3 0 0,3 5 0,3 1 0,-11-12 0,-1 12 0,-3-1 0,-16-11 0,0 28 0,0-13 0,0 6 0,0 1 0,0 13 0,-6-5 0,-4-1 0,-9 6 0,3-13 0,-4-1 0,-1-7 0,-1-1 0,4 2 0,-1-2 0,-24 2 0,8-3 0,15 0 0,4-12 0,16 11 0,16-30 0,0-9 0,3-3 0,5 3 0,3 0 0,1-3-455,-2-4 1,0-4-1,1-1 1,2 1 454,3 2 0,2 1 0,0 1 0,-1-2 0,-4-3 0,-2 0 0,0 0 0,0 2 0,2 3 0,0 1 0,-1 1 0,-5 1 0,0-1 0,-3 4 0,1 5 0,-2 1 0,-1-7 0,-1 1 0,14-10 0,-11-1 0,-3 11 0,1-1 909,0 3 0,-1-1-909,1-9 0,0-2 0,0 3 0,-1 1 0,-7 3 0,0 1 0,6 2 0,-1-1 0,-12 0 0,-2 1 0,15-14 0,-15 13 0,-2 1 0,1-10 0,0 31 0,0 39 0,0 6 0,0 8 0,0-1 0,0 4 0,0-3 0,0-9 0,0-2 0,0 0 0,0 0 0,0 0 0,0-4 0,0-6 0,0-5 0,0-4 0,0 13 0,0-13 0,0 12 0,0 5 0,0-8 0,0 3 0,0 1 0,0 4 0,0-3 0,-1 5 0,2-1 0,5 6 0,3 0 0,1-6 0,0-3 0,0-6 0,-1-1 0,1 0 0,-4-3 0,-6-5 0,0-3 0,16-48 0,7 6 0,5-2 0,-3-9 0,1-1 0,8 2 0,0 2 0,-10 6 0,-5 5 0,1 3 0,-4 4 0,-1 16-820,-11 0 1,12 0 0,-16 0 0</inkml:trace>
  <inkml:trace contextRef="#ctx0" brushRef="#br0" timeOffset="168945">20091 10407 24575,'16'-20'0,"3"-11"0,17 27 0,-17-12 0,13 16 0,-29 0 0,29 0 0,-28 0 0,11 0 0,1 0 0,4-15 0,15 11 0,0-12 0,1 0 0,-17 13 0,-3-13 0,-16 16 0</inkml:trace>
  <inkml:trace contextRef="#ctx0" brushRef="#br0" timeOffset="172925">20814 10583 24575,'31'-27'0,"-1"-1"0,0 1 0,1 0 0,-3-3 0,-1-1 0,0 1 0,0 3 0,8 1 0,1 3 0,-1-2-603,-5 1 1,1-2 0,-1 0 0,-3 0 602,0-7 0,-3-1 0,3 3 0,7 4 0,1 3 0,-2-2 256,-8-3 1,-2-2 0,0 1-257,12-7 0,0 3 198,-2 5 1,-3 0-199,-10-7 0,-3 5 0,7 11 0,-48 5 1242,-13 15-1242,7 13 0,-3 5 0,-9 0 0,-2 3-177,14 1 1,0 3 0,0-1 176,0-5 0,0-2 0,0 2 0,0 2 0,0 1 0,4 1 0,-3 8 0,3 1 0,-1 3 0,3 3 0,10-9 0,2 3 0,2 1 0,3 2 0,1 1 0,0-1 0,-3 3 0,2 2 0,6-2 0,1 3 0,1-6 0,-1 8 0,-2-8 0,4-4 0,14-11 529,3 11-529,12-13 0,5 0 0,-7 1 0,1 1 0,13-2 0,0-1 0,-16 0 0,1-3 0,13-12 0,0 0 0,-11 14 0,-1 0 0,14-13 0,0-2 0,-11 8 0,-1-3 0,4-9 0,-1-9 0,-9-11 0,-3-5 0,-3-7 0,-3-5 0,-4 7 0,-2-4 0,-1 1-169,-2 1 1,-1 0 0,1 0 168,3-1 0,2 1 0,1 0 0,3-5 0,1-1 0,1 0 0,0 1 0,0 0 0,1 3 0,0 5 0,0 1 0,-2 1 0,0-11 0,1 8 0,14 13 0,-29-11 0,13 27 0,15 4 0,-7 35 252,2-23 1,-1 0-253,-15 13 0,0-3 0,21-18 0,-27 12 0,12-16 0,-1 0 0,-11 0 0,12-16 0,-16 12 0,0-12 0,-16 16 0,-3 16 0,2 3 0,-2 5 0,-7 10 0,1 5 0,11-8 0,2 2 0,-1 1-229,-4 0 0,-2 1 1,4 1 228,7 4 0,3 1 0,-1 0 0,-5-4 0,-1-1 0,3 1 0,6-2 0,3 0 0,-1 0-15,-5 6 0,-1-1 0,5-3 15,8-5 0,3-1 0,-1 20 0,4-4 0,4-26 0,3-3 0,6 7 0,1 1 0,-7-3 0,1-3 0,14-9 0,-1 0 0,-13 10 0,-1-3 342,6-21 0,1-6-342,0 6 0,-1-6 0,-1-12 0,-1-9 0,1-3-698,-3 3 0,1-3 0,1-2 1,1 0 697,1 1 0,1-2 0,1 0 0,0-1 0,-3-1 0,-3 1 0,-1-2 0,-2 0 0,0-1 0,1-1 0,3-3 0,2-1 0,-1-1 0,-1 1 0,-3 2 0,-3 1 0,-2 3 0,-2-1 0,1 0-230,0-3 1,0-1-1,0 1 1,-1 3 229,0-1 0,0 3 0,-1 3 0,0-3 0,-2 2 0,0-7 0,-3 3 0,-6 1 0,0 13 0,0 1 2690,0 6-2690,0-13 1066,-15 44-1066,-21 23 0,9-7 0,-1 3 0,10-3 0,0 3 0,0-4 0,-10 2 0,5-3 0,12 0 0,2-1 0,-22 10 0,27-15 0,-12 11 0,16-27 0,31 28 0,-7-13 0,7 2 0,5 1 0,-9-4 0,0 2 0,8 8 0,1 2 0,0-2 0,-1-1 0,-7 0 0,-2 1 0,2 7 0,-5-3 0,-3-9 0,-10 8 0,-4 1 0,-6-8 0,0 0 0,0 3 0,0-2 0,0 0 0,1 2 0,-2 1 0,-12 16 0,-6-1 0,2-13 0,-5-2 0,-3 1 0,-5 0 0,-1-4 0,-14-4 0,0-3 0,7 8 0,1-1 0,1-14 0,6-3 0,10 8 0,-11-16 0,42 0 0,-22 0 0,58 0 0,-8 0 0,1 0 0,6 0 0,-11 1 0,0-1 0,1-1 0,1-3 0,0-1 0,-1-2 0,11-2 0,-4-1 0,-15 1 0,-5-2 0,-7-4 0</inkml:trace>
  <inkml:trace contextRef="#ctx0" brushRef="#br0" timeOffset="181926">19050 12153 24575,'0'31'0,"0"-1"0,1 15 0,-2 4 0,-3-9 0,-2 2 0,1 1-842,3 5 0,1 0 0,0 1 842,-3-9 0,0 0 0,-1-1 0,2-1 0,2 5 0,2-1 0,-1-1 0,0-1 0,0 0 0,0 1 0,0-2 0,0 1 0,0 1 0,0 0-480,0 0 1,0 0 0,0 0 0,0 3 479,0-2 0,0 2 0,0 1 0,0-1 0,0 0 0,0 6 0,0 0 0,0-1 0,0-2 0,0-6 0,-1-1 0,1-1 0,1 2-110,2 5 1,0 1 0,2-1 0,0-1 109,1 3 0,1-2 0,-1 1 0,-1-4 0,0 2 0,0 0 0,0-4-68,1 1 1,0-4 0,-2 0 67,-3-2 0,-2-1 0,1-4 524,0-2 0,0-3-524,0 1 0,0-3 2052,0-5-2052,0 13 1717,-16-13-1717,12 17 265,-12-1-265,16-15 0,-15 11 0,11-27 0,-12 27 0,16-27 0,0 27 0,0-11 0,0 15 0,-16 1 0,12-17 0,-11-3 0,15 0 0,0-13 0,0 29 0,0-13 0,0 17 0,0-1 0,0-15 0,0-5 0,0-15 0,0 0 0</inkml:trace>
  <inkml:trace contextRef="#ctx0" brushRef="#br0" timeOffset="185846">16105 15434 24575,'43'0'0,"0"0"0,1-7 0,2-2 0,-8 4 0,1-1 0,-2-2-424,-6-5 0,-2-3 0,3 2 424,8 0 0,3 2 0,-1 0 0,-5 3 0,-2 0 0,3 0-412,-1 1 0,2-1 1,2 2-1,-1 0 412,0 1 0,0 2 0,0 0 0,1-2 0,2-1 0,1-2 0,0 0 0,1-1 0,-6 0 0,1 0 0,0-1 0,0 0 0,1 2-329,1 0 0,0 2 0,1-1 0,0 1 0,0-1 329,2-2 0,-1-2 0,1 1 0,0 1 0,0 2 0,0 2 0,0 2 0,0 1 0,1 0 0,0-1 0,-4-1 0,1-1 0,0 0 0,-1 0 0,0 1 0,-3 2 0,7 1 0,-3 1 0,-1 1 0,1-1 0,7-3 0,2-1 0,-3 1 0,-7 1 0,-4 3 0,-2 0 0,13 0 0,0 0 0,-12 0 0,1 0 0,-5 0 0,3 0 0,0 0 0,0 0 0,-1 0 0,0 0 0,0 0 0,1 0 0,-1 0 0,0 0 0,0 0 0,1 0-110,6 0 1,2 0 0,-1 0 109,-6 0 0,0 0 0,1 0 0,10 0 0,3 0 0,-5 0 677,-6 0 0,-2 0-677,13 0 0,-4 0 2483,-7 0-2483,-15 0 0,0 0 0,11 0 0,-11 0 0,1 0 527,0 0 1,3 0-528,13 0 0,2 0 0,-6 0 0,-2 0 0,-7 0 0,-3 0 0,21 0 0,-43 0 0,12 0 0,-16-16 0,0 12 0,31-11 0,5 6 0,7 2 0,-9 5 0,3 1 0,3 0-606,6-2 1,3-2 0,2 1-1,-1 1 606,-4 1 0,0 3 0,-1-1 0,2 1 0,-3-1 0,2 0 0,0 0 0,0 0 0,0 0 0,-2 0 0,0 0 0,1 0 0,-2 0 0,0 0 0,8-1 0,-2 1 0,0-1 0,0 3 0,-9 0 0,1 1 0,-1 1 0,0 0 0,-1-2-820,6-1 1,0-1 0,-2 0 0,1 3 142,-4 3 1,0 3 0,-1 0 0,2-2 676,6-1 0,1-2 0,0 0 0,-3 2-168,-6 2 1,-2 2-1,0-1 1,-1-1 167,2-2 0,0-1 0,-1 0 0,-1-1-26,6 2 0,-1 0 0,-4-2 26,-3-4 0,-1 0 759,16 0 1,0 0-760,-20 0 0,0 0 1638,14 0 0,1 0-95,-8 0 1,-2 0-980,-6 0 1,-1 0-565,-1 0 0,-1 0 141,10 0-141,-15 0 0,-4 0 0,-16 0 0,0 0 0</inkml:trace>
  <inkml:trace contextRef="#ctx0" brushRef="#br1" timeOffset="198298">15999 15275 24575,'35'0'0,"-10"0"0,1 0 0,1 0 0,1 0 0,7 0 0,0 0 0,1 0 0,-1 0 0,4 0 0,0 0 0,6 0 0,-1 0 0,-11 0 0,0 0 0,9 0 0,-1 0 0,-13 1 0,-2-2 0,2-6 0,-1-1 0,0 7 0,-3-2 0,12-29 0,-1 13 0,0-17 0,-10 19 0,1-1 0,-7 0 0,1 1 0,7 6 0,-3 2 0,-4-6 0,-4-1 0,-1-4 0,-13-4 0,0-3 0,13 0 0,1 0 0,-6-8 0,0-1 0,8 0 0,-1 1 0,-6 8 0,-2 0 0,0-7 0,-2 1 0,-7 5 0,0 1 0,-1 0 0,2-1 0,5-14 0,3 2 0,11-3 0,-11 8 0,1 3 0,6 12 0,0-19 0,3 2 0,-9 14 0,0-1 0,7-2 0,-3 1 0,-10-10 0,12-1 0,0 1 0,3 0 0,2 9 0,1 1 0,-3 6 0,0-1 0,2-14 0,1 1 0,-4 13 0,-1 1 0,1-6 0,-1-1 0,2 0 0,-2 1 0,2-14 0,4 5 0,1 1 0,0-6 0,2 6 0,-1-1 0,-6-5 0,-3 12 0,0 3 0,3 5 0,5-5 0,3 1 0,0 11 0,1 0 0,8-12 0,-1-3 0,-8 4 0,1 3 0,-2 9 0,-2 0 0,12-12 0,-1 7 0,-10 14 0,1 0 0,13-13 0,-6 6 0,1 2 0,5 3 0,-4-12 0,12 16 0,-15 0 0,5 16 0,2-12 0,-19 27 0,15-3 0,-17-11 0,-1 3 0,1 9 0,0 1 0,-1-10 0,1-1 0,0 6 0,-1 1 0,1 0 0,-1-1 0,1-5 0,0-1 0,17 16 0,-15-3 0,11-13 0,-11 17 0,-1-17 0,12 13 0,-11-29 0,15 29 0,-15-13 0,11 1 0,-27 11 0,28-27 0,-29 12 0,13 0 0,0-12 0,-12 27 0,27-11 0,-11 15 0,15 0 0,-15 0 0,-4-10 0,-1 1 0,-5 8 0,0 3 0,7 7 0,1 2 0,-6-8 0,-1 1 0,1-2 0,5 2 0,1-2 0,1 2 0,-2-3 0,2-1 0,-3-16 0,0 13 0,11-28 0,10 27 0,6-11 0,-17-3 0,-1 1 0,2-1 0,1 1 0,7 8 0,1-1 0,-1-6 0,0 1 0,1 14 0,-1-1 0,-8-13 0,1-1 0,6 14 0,-2 1 0,-12-14 0,0-1 0,5 8 0,1-3 0,9-4 0,0 11 0,-15-27 0,11 12 0,-11-16 0,15 0 0,-15 0 0,11 0 0,4-16 0,4-4 0,-5 4 0,-1-3 0,-13 1 0,-1 1 0,12 6 0,-3 2 0,-6-6 0,17-1 0,-35 12 0,11-12 0,1 1 0,4 11 0,15-12 0,0 0 0,-15 12 0,-4-11 0,-16 15 0,0 0 0</inkml:trace>
  <inkml:trace contextRef="#ctx0" brushRef="#br2" timeOffset="207861">17286 15275 24575,'36'0'0,"-1"0"0,0 0 0,7-7 0,1-1 0,3 1 0,5 1 0,-3-1-289,-11 1 0,-2 0 1,-2-2 288,5-8 0,-1 1 142,13 13 0,-2 0-142,-18-14 0,-1 1 72,6 12 0,0 2-72,-8-6 0,-3-2 0,11-7 0,-8 16 0,-3-3 438,0-29-438,23 28 0,-27-11 0,-1 15 0,13 0 0,-13-16 0,16-4 0,-9 10 0,-1 1 0,15-7 0,-10 7 0,-2 2 0,-6 3 0,17-11 0,-4 15 0,5-16 0,-15 14 0,1 0 0,9-13 0,-16-1 0,13 12 0,-13-27 0,17 11 0,-1-15 0,0-1 0,1 1 0,-26 10 0,-1-1 0,7 7 0,-1-1 0,-4-12 0,-2-3 0,0 8 0,2-1 0,6-7 0,-3 0 0,-12 7 0,0 1 0,14 1 0,-1 1 0,-11-18 0,12 6 0,0-6 0,-14 18 0,-1-1 0,7-1 0,0-1 0,1-7 0,-2-1 0,-6 1 0,2 0 0,12-1 0,1 1 0,-14 0 0,0 0 0,13-7 0,1-3-389,-8 7 1,-3-4 0,2 1 388,4-2 0,1 0 0,0-1 0,-1-3 0,0-1 0,3 2 0,2 6 0,3 2 0,-3 3 0,-5-3 0,1 3 0,11-5 0,1 6 0,-4 10 0,-11-1 0,1 3 0,6 18 0,0-11 1165,27-1-1165,-2 12 0,-19-12 0,-1 1 0,10 11 0,-27-12 0,28 0 0,-7 7 0,1-1 0,17-10 0,-17 11 0,-1 2 0,6 7 0,-11 0 0,15 0 0,0 0 0,0 0 0,1 0 0,-1 0 0,0 0 0,1 16 0,-1-12 0,0 27 0,0-11 0,1 15 0,-17 1 0,13-1 0,-30-10 0,0 1 0,13-7 0,1 1 0,-14 9 0,0 1 0,29 7 0,-27 6 0,27-8 0,-27 1 0,28-1 0,-13 0 0,17 0 0,-17 1 0,13-17 0,-28 13 0,11-13 0,9 17 0,-14-11 0,1 1 0,17 13 0,-20-6 0,-1 0 0,9 7 0,-15-8 0,2 2 0,12-7 0,1 1 0,-6 14 0,0 2 0,8-6 0,-1-1 0,-7 7 0,0-2 0,6-14 0,-1-1 0,-13 3 0,0-1 0,29 8 0,-27-10 0,12 5 0,0-28 0,-12 11 0,11-15 0,1 16 0,19 4 0,0 3 0,1 5 0,-7-1 0,1 0 0,12 1 0,-2-1 0,-20-1 0,-1-1 0,7-6 0,-1-2 0,10 18 0,-9-17 0,-1-1 0,-5 2 0,0-3 0,5-6 0,1 0 0,9 21 0,-16-27 0,13 12 0,-28-16 0,27 0 0,-11 0 0,23 16 0,-22-12 0,18 11 0,-19-15 0,0 0 0,11 0 0,-11 0 0,-1 0 0,-3 0 0,0 0 0,19-15 0,4 11 0,-12-3 0,-3-2 0,-4-7 0,11 12 0,-27-11 0,27 15 0,5-16 0,-10 14 0,2 0 0,8-14 0,-1 1 0,-7 12 0,-1 2 0,0-6 0,-3-2 0,-5-7 0,-3 13 0,-16-13 0,0 16 0</inkml:trace>
  <inkml:trace contextRef="#ctx0" brushRef="#br2" timeOffset="211594">19121 14058 24575,'0'20'0,"0"-5"0,0-15 0,0 16 0,0-12 0,0 12 0,0-1 0,0 5 0,0 0 0,0 11 0,0-11 0,0-1 0,0-3 0</inkml:trace>
  <inkml:trace contextRef="#ctx0" brushRef="#br2" timeOffset="212979">19156 13988 24575,'0'19'0,"0"13"0,0 3 0,0 4 0,0-12 0,0-3 0,0-4 0,0 11 0,0-27 0,0 12 0,0-16 0,0 0 0</inkml:trace>
  <inkml:trace contextRef="#ctx0" brushRef="#br2" timeOffset="214097">19191 14499 24575,'0'35'0,"0"1"0,0 0 0,0-2 0,0-6 0,0-1 0,0-1 0,0-1 0,0 10 0,0-15 0,0 11 0,0-27 0,0 12 0</inkml:trace>
  <inkml:trace contextRef="#ctx0" brushRef="#br2" timeOffset="215199">19262 15134 24575,'0'0'0</inkml:trace>
  <inkml:trace contextRef="#ctx0" brushRef="#br2" timeOffset="215596">19262 15134 24575,'0'0'0</inkml:trace>
  <inkml:trace contextRef="#ctx0" brushRef="#br2" timeOffset="221842">19156 15575 24575,'45'11'0,"-1"-1"0,0 0 0,-1 7 0,-2 2 0,1 0 0,-6-5 0,0 0 0,1 0 0,-3 3 0,6 10 0,-3 2 0,-4-3 0,-4-6 0,-3 0 0,1 5 0,-3 1 0,-5 9 0,12-15 0,-27-5 0,12-15 0</inkml:trace>
  <inkml:trace contextRef="#ctx0" brushRef="#br2" timeOffset="223327">19438 16140 24575,'0'-26'0,"0"1"0,0-10 0,0-1 0,0 0 0,0-2 0,1 4 0,0-2 0,-3 4 0,-5 1 0,-1 3 0,5 0 0,2 5 0,1 7 0,4 1 0,11-5 0,1-15 0,-12 15 0,27-11 0,-27 27 0,12-12 0,-16 16 0,0 0 0,16-31 0,11-8 0,-8 5 0,-1-3 0,-3 5 0,0-1 0,-2 4 0,7-16 0,-4-10 0,-16 55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43:38.74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16140 6897 24575,'-8'25'0,"0"1"0,-2 7 0,-2 6 0,-1 6 0,2-4 0,-1 4 0,0 4 0,-1 2 0,1 2 0,1-2-410,3-8 0,0 1 1,0 0-1,1 1 1,0 1-1,0 1 0,0 0 1,1 2 81,0-3 0,0 2 0,0 2 1,0 0-1,1 1 0,0 0 1,0-1-1,0 0 0,1-1 1,1-2-83,-1 3 0,1-1 1,1-1-1,0-1 1,1 0-1,-1 1 0,1 1 1,0 1 302,0-4 0,1 1 0,-1 1 0,1 1 0,0-1 0,0 1 1,0 0-1,1-1 0,-1 0 0,1-2 107,0 1 0,0-2 0,0 0 0,1-1 0,0 0 0,0 0 0,0 1 0,0 1 0,1 0 0,-1 0 0,1 2 0,0 0 0,0 1 0,0 0 0,1 0 0,0-1 0,0 0 0,0-1 0,1-1-114,1 5 0,0-1 0,1 0 0,0-2 0,0 1 0,0-1 0,1-1 0,-1 0 114,0 3 0,1-1 0,0 0 0,0-1 0,0 0 0,0-1 0,0-1 52,0 2 0,1-2 1,0 0-1,0-1 1,-1 0-1,0 0-52,-2-3 0,0 0 0,-1-1 0,0 1 0,1-1 0,1-1 0,2 8 0,0-1 0,0 0 0,2 0 0,2 0 0,-1-7 0,1 1 0,2 0 0,0 0 0,0-1 0,1 0 0,3 5 0,1-1 0,1 0 0,0-1 0,0 0 0,0 0 0,2 0 0,-1-1 0,0-2 0,-2-4 0,3 4 0,-2-4 0,-2-4 0,12 23 3276,-31-55-2401,0 0 2401,-16 15-2922,5 28 1,3 12-355,2-21 0,1 1 0,0 3 0,1 4-150,1-1 0,0 5 0,0 3 0,1 1 0,0 1 0,1-2 0,-1-2 150,1 0 0,1-3 0,0 0 0,0 0 0,1 1 0,-1 4-365,1-5 1,0 2 0,0 2 0,1 2 0,-1-1 0,1 1 0,0-1 0,1-2 0,0-3 235,2 9 1,0-3 0,1-1 0,1-1 0,-1 0 0,0 2 128,-1-4 0,0 1 0,0 1 0,0 0 0,0-1 0,2-2 0,0-1-231,3 0 1,1-2-1,1-1 1,0 0 0,0-2-1,-2-1 231,1 11 0,-2-2 0,0-2 0,1-1-125,2-7 1,2-2-1,-1 0 1,-1-1 124,1 8 0,-2-2 0,1-1 1359,5 7 0,1-2-1359,0 0 0,-1-1 1638,-8-6 0,2-4-1113,5-12 1,-1-3 1708,-11 14-2234,28-28 0,14-8 0,-9 1 0,4-2 0,4 1 0,5 0-410,-10 2 0,2 1 1,4 1-1,1-1 1,2 1-1,2 0 0,-1 0 1,1 0 180,-7 0 0,0-1 0,2 1 0,0-1 1,1 0-1,0 1 0,1 0 0,0 0 1,1 0-1,-1 1 0,1 1-45,-1 0 1,1 1 0,0 0 0,1 0 0,0 1 0,0 0 0,0 1 0,1 0 0,-1 0 0,0 0 0,1 1 0,-2 0 181,-3 0 1,1 0-1,-1 1 1,1-1-1,-1 1 1,1 1-1,-1-1 1,0 1-1,0 0 1,0 1-1,-1-1 1,-1 1-1,0 0-184,3 1 0,0 1 0,-1 0 0,0 0 1,-1 1-1,0 0 0,0 0 0,0 0 1,-1 0-1,1 0 0,0 0 276,0 0 0,0 1 0,0 0 0,1-1 0,-1 1 0,0 0 0,-1 0 0,0-1 0,0-1 0,-2 0 0,-1 0-159,5 0 0,-1-1 0,-2 0 0,0 0 0,0-1 0,-1-1 1,0 0-1,1 0 159,5 1 0,1-1 0,0 0 0,0-1 0,-2-1 0,0-1 0,-3-1 291,5-1 0,-1-2 0,-2-2 1,-1 0-1,-2-1-291,4 0 0,-3-1 0,0-1 0,2-2 0,-5-2 0,1-2 0,1 0 0,-2-2 0,-1 1 0,3-3 0,-2 0 0,0-1 0,1-1 0,-3-1 0,2-1 0,0 0 0,0 0 0,1 3 0,-1 2 0,1 1 0,0 2 0,0 0 0,-1 0 523,4-4 0,0 0 0,-1 1 1,2 3-524,-6 4 0,2 2 0,0 2 0,1-1 0,-2-2 0,6-4 0,0-2 0,-1 0 0,2 3 0,-7 5 0,0 2 0,1 1 0,1 0 0,-1-2 449,5-2 1,0 0 0,0-2 0,0 1 0,1 1-450,-1 0 0,0 0 0,0 1 0,0 0 0,0 1 0,-3 1 0,0 0 0,0 1 0,-2 0 0,-1-2 472,2-1 0,-1-1 0,-2 0 0,0-1-472,-1 1 0,0 0 0,-2 0 0,-1 1 479,0 1 1,-2 1 0,2 0-480,9-4 0,3-2 0,-4 3 0,2 3 0,-2 2 859,0-1 0,-2 0-859,-5 0 0,-3 0 1409,-6 0 1,-1 0-1410,0 0 0,-3 0 1332,-5 0-1332,-3 0 632,-16 0-632,-16-16 0,-6 7 0,-7-1 0,2-5 0,-3-2 0,-3-2-820,-2 0 1,-4-1 0,-1-3 0,-3-1 751,10 2 0,-2-1 1,-2-2-1,0-2 1,0 1-1,0 0 0,3 2 68,-7-5 0,1 2 0,2-1 0,-1 0 0,-1-1 0,5 3 0,-1-1 0,-2-1 0,1-1 0,1 2 0,4 2 0,3 3-88,-6-6 1,6 4-1,-1 1 88,-5 0 0,1 0 0,5 3 0,5-3 0,8 10 0,12 25 0,31 5 0,17 5 0,-14-2 0,5 3 0,2 2 0,1 2 0,-2 0-643,0 0 0,-1 1 1,0 1-1,1 1 0,3 1 643,-3-4 0,2 2 0,2 0 0,0 1 0,0 1 0,-2 0 0,-2 0 0,-1 2 0,-1 2 0,-3 0 0,1 0 0,-1 0 0,2-1 0,2 0 0,2-1 0,-1 1 0,1-2 0,-3 1 0,-1-1 0,-2 3 0,-2-1 0,-2 0 0,0-1 0,0-4 980,10 4 0,-2-5 1,-5 1-981,-9 7 0,-3-5 259,13-12-259,-31-3 0,-31 0 0,-8 3 0,-1-9 0,-6 0 0,7 0 0,-1 1 0,-3-1 449,5-4 0,-2-2 1,-1 0-1,-1 2-449,-5 2 0,-2 1 0,-1 0 0,0 0 0,10-2 0,-1 0 0,-1 0 0,2 0 0,0 0 0,-6 2 0,1 0 0,0 0 0,2 0-106,4-1 1,0 0 0,2 1 0,3 1 105,-14 8 0,6-1 0,14-7 0,5 0 0,8 5 0,15-15 0,0 0 0</inkml:trace>
  <inkml:trace contextRef="#ctx0" brushRef="#br0" timeOffset="2054">15999 7038 24575,'-8'25'0,"0"1"0,-8 14 0,-3 6 0,3-10 0,-1 3 0,-2 2 0,0 0-656,2-6 1,-1 1-1,-1 1 1,1 0 0,0 2 177,2-1 0,1 2 0,0 1 0,0 0 1,1-2-1,-1-3 478,-3 4 0,-1-2 0,2-2 0,0 1 316,3 3 0,0 2 1,2-2-1,1-5-316,1 5 0,1-6 549,0-5 0,2-3-549,7 21 0,0-58 0,0-25 0,7-1 0,4-8 0,3-2 398,-3 10 0,3 0 1,0-2-1,1 1-398,3-4 0,0 0 0,1-1 0,1 2 0,0 2 0,1 0 0,1 2 0,1-1 0,1-1 0,1 0 0,1 0 0,1-1-412,-3 5 0,1-1 1,0 0-1,0-1 0,1 1 412,-2 2 0,0 0 0,0-1 0,0 1 0,1 0 0,0 1 0,4-4 0,2 1 0,0 0 0,-2 1 0,-1 0 0,2-3 0,-2-1 0,-2 2 0,-2 2 0,-1 3 0,-3 3 0,0 0 0,5-12 0,-3 16 0,-2 36 0,-4 19 0,3 11 0,-1-5 0,2 6 0,2 2 0,0 3-365,-4-9 0,0 3 0,0 2 0,0-1 0,1 1 0,0-2 365,-1-2 0,1 0 0,0-1 0,0 0 0,0 0 0,1 2 0,-2-2 0,2 1 0,0 1 0,0 0 0,0 0 0,-2-2 0,-1-3 45,3 10 0,-2-4 0,0 0 0,0 1-45,0-3 0,0 2 0,0 1 0,0-3 0,-3-4 0,-1-1 0,-1-3 0,-1 0 0,6 16 0,-5-4 0,-13-8 0,16-15 0,-12-5 0,11-15 0</inkml:trace>
  <inkml:trace contextRef="#ctx0" brushRef="#br0" timeOffset="4500">18151 13600 24575,'-16'-36'0,"-4"1"0,1 15 0,-12 5 0,27 15 0,-28 15 0,28 21 0,-4-10 0,1 3 0,6-2 0,2 0 0,-1 7 0,0-1 0,0-5 0,0-1 0,0 0 0,0 1 0,0 6 0,0-2 0,0 8 0,0-15 0,0 1 0,0 9 0,15 0 0,-11 0 0,10-8 0,4-3 0,1 0 0,-2 1 0,1-3 0,18-18 0,-1 27 0,0-27 0,1 12 0,-1-16 0,0 0 0,0-16 0,-15-3 0,-4-17 0,-14 12 0,-4-3 0,-5-15 0,-2-2 0,1 5 0,-4 0 0,-3 4 0,-4 0 0,2 3 0,7 3 0,-3 3 0,-18-1 0,-1 3 0,9-11 0,-13-1 0,5 1 0,11 16 0,-15 3 0,0 16 0,0 16 0,16 6 0,2 6 0,-2 9 0,3 1 0,5-1 0,2 0 0,2-2 0,-1-3 0,-8 3 0,12-15 0,-11 11 0,15-27 0,0 12 0</inkml:trace>
  <inkml:trace contextRef="#ctx0" brushRef="#br0" timeOffset="5788">19015 13458 24575,'0'26'0,"0"-1"0,0 16 0,0 5 0,-1-11 0,1 2 0,1 0 0,4 1 0,1-1 0,-1-2 0,-5 11 0,4-6 0,12-12 0,-1-5 0,-11-3 0,27-4 0,5-16 0,-3-6 0,4-4 0,-7-4 0,0-3 0,0-3-220,2-2 0,-2-3 0,-2-2 220,-2-6 0,-2-4 0,-3 1 0,-2 1 0,-1 0 0,-4-1 0,-5 1 0,-4-1 0,1 1 0,0-1 0,1 1 0,-5 0 0,-6-11 0,-7 2 0,-5 3 0,-4 4 0,2 8 0,-3 5 0,-10 0 0,-5 5 0,2 7 0,-2 4 0,-1-1 0,-1 2 330,-5 5 0,0 4-330,6 3 0,4 6 0,11 8 0,4 5 0,-8 17 0,5 6 0,17-15 0,5 2 0,-2 2-279,-2 4 1,-2 5-1,1-1 1,1-4 278,2-4 0,1-3 0,1 0 0,-1 2 0,0 1 0,0-5 0,0 16 0,0-43 0,15 11 0,-11-15 0,12 0 0</inkml:trace>
  <inkml:trace contextRef="#ctx0" brushRef="#br0" timeOffset="6886">18292 12153 24575,'-13'44'0,"0"0"0,0 0 0,0-5 0,0 2 0,0 1 0,5 0 0,4-1 0,4-1 0,0 2 0,0 0-742,-4 5 1,0 1 0,-1 1 0,2-1 741,2-3 0,0-1 0,1 0 0,2-1 0,1-3 0,2-1 0,-1-1 0,0-2 0,-4 2 0,0-2 0,4-2 468,10 7 1,3-8-469,3-13 244,3-10 0,5-4-244,-2-5 0,2-2 0,7-6 0,1-2 0,-4 1 0,-1-4 770,-4-15 0,-1-4-770,4 3 0,-2-1 0,-7-10 0,-2-1 0,7 5 0,-1 0 0,-14 0 0,-3-1 0,1 1 0,-2 0 0,-4-1 0,-6 1 0,-10-1 0,-6 2 0,-4-2 0,-8 1-376,0 12 0,-7 2 0,-1 0 0,2 0 376,-3-5 0,1 0 0,-2 3 0,2 7 0,-3 2 0,0 1 0,4 1 0,-9-6 0,4 5 0,7 11 0,2 4 0,7-3 0,3 2 0,-12 15 0,17 19 0,9 0 0,4 1 0,6 7 0,0 4 0</inkml:trace>
  <inkml:trace contextRef="#ctx0" brushRef="#br0" timeOffset="8186">16969 11730 24575,'0'33'0,"0"0"0,0 9 0,0 5 0,0 2 0,0-7 0,0 2 0,0 1 0,0 0-654,0 4 1,0 2-1,0-1 1,0-2 653,0 5 0,0-3 0,0-4 0,-1-1 0,2-4 416,5-6 0,4-3-416,9 7 215,-10-12 0,2-3-215,20-4 0,4-5 0,-8-13 0,1-4 676,7 2 0,1 0-676,6 0 0,2 0 0,-6 0 0,1 0 0,-2 0 0,4 0 0,-2 0 0,8 3 0,-4-6 0,-16-11 0,-3-3 0,15-7 0,-15-2 0,0-9 0,-5-2-480,-8 3 1,-5-2 0,1-3 479,1-1 0,2-2 0,-2-1 0,-3-1-472,-5 0 1,-3-1 0,-2 0 0,-3 1 471,-1-3 0,-2 0 0,-3 1 0,-3 2 0,-1 1 0,-4 2 0,-2 2 0,-2 1 0,-4 0 0,-4 2 0,0 1 0,-1 3 0,4 3 0,-1 2 0,1 1 0,-2 2 0,-3 0 0,-1 1 0,0 2 0,1 3-108,-1 2 0,1 4 0,0 0 108,0 0 0,0 1 0,2 3 0,-2 6 0,1 4 0,0 3 0,4 6 635,10 11 1,3 7-636,-9 6 0,3 4 0,9-6 0,3 3 0,3 1 435,5 3 1,3 1 0,2 0-436,3-4 0,3-1 0,2 0 0,2 1 0,3 0 0,0-5 0,5-2 0,-3-5 0,0 6 0</inkml:trace>
  <inkml:trace contextRef="#ctx0" brushRef="#br0" timeOffset="9504">18151 11271 24575,'0'26'0,"0"-1"0,0 16 0,0 4 0,0-9 0,0 1 0,0 0-282,0 5 1,0 0 0,0 0 281,0-6 0,0 0 0,0-3 138,-1 4 1,2-3-139,5-6 0,3-5 141,11-3-141,15-5 0,-10-14 0,1-2 0,2 1 0,-1 0 213,0 0 0,1 0-213,5 1 0,1-2 0,-3-6 0,0-1 0,-2 6 0,-1 0 0,3-13 0,-3-2 0,7-2 0,-23-5 0,-4-3 0,1 0 0,-2-1 0,-5-6 0,-4-3 0,-6-1 0,-3-3 0,-2 3-259,-4-5 0,-5 3 259,-5 5 0,-6 0 0,-1 3 0,4 7 0,0 2 0,-2 5 0,0 8 0,-2 5 0,2-4-27,-12-15 0,2 1 27,-2 20 0,1 2 0,13-7 0,2 1 0,-7 4 0,3 6 0,-3 12 0,-1 21 0,17-4 0,3 6 0,5 6 0,2 2 0,0 1 0,3-3 0,5-15 0,2-4 0,-1 7 0</inkml:trace>
  <inkml:trace contextRef="#ctx0" brushRef="#br0" timeOffset="10888">20126 11659 24575,'-17'24'0,"-1"-1"0,1 4 0,-1 4 0,2 1 0,2 9 0,2 3 0,-1 1-807,0-5 0,-1 1 0,1 1 0,2-1 807,4 0 0,2-1 0,1 0 0,0-2 0,-2 4 0,1-2 0,1 0 338,3 1 0,1-1 1,1-4-339,-3-6 0,4-5 530,13 10-530,5-3 0,15-13 0,0 1 1683,-15-4-1683,27-1 0,-23-11 0,7 12 0,4 0 0,-1-13 0,3-2 0,-3 4 0,2 1 0,0-2 0,11-3 0,0-2 0,-13 2 0,1 0 0,-2-3 0,0-4 0,-4-3 0,9-11 0,-22-10 0,-9-7 0,-15 2 0,-7-4 0,5 0 0,-1-3 0,-6 1-433,-10 3 0,-6 3 0,-1-1 433,4-3 0,-1 1 0,-2 1 0,4 9 0,-2 1 0,0 2 0,1 1 0,-1 1 0,1 2 0,1-2-121,-5-5 1,-1-1-1,2 4 121,-5 4 0,1 3 0,-7-1 0,2 3 0,14 6 0,1 4 0,1 4 0,1 4 0,-10 14 1274,15 3-1274,-11 17 0,27-17 0,-12-3 0</inkml:trace>
  <inkml:trace contextRef="#ctx0" brushRef="#br0" timeOffset="12201">18874 9402 24575,'0'35'0,"0"0"0,0 0 0,0 5 0,0 1 0,0 0 0,0 1 0,0 0 0,0-1 0,0-3 0,0-2 0,0 0 0,0-1 0,0 0 0,0-3 0,0 1 0,0-3 0,0 7 0,0 2 0,16-35 0,3 12 0,17-16 0,-1 0 0,-10 0 0,1 0 0,1 0 0,1 0 0,7 1 0,0-2 0,-7-7 0,-1 0 0,0 8 0,-3-4 0,-4-13 0,-5-5 0,5-15 0,-16 0 0,-8-5 0,-10-2 0,-7-2-578,0 6 1,-3-1-1,-2 1 578,-3 2 0,-1 2 0,-1 0 0,1-1 0,0 1 0,0 3-14,1 7 1,0 2-1,1 3 14,-8 1 0,1 5 0,7 6 0,1 3 0,1 2 0,1 8 0,-1 14 0,1 11 0,6-3 0,0 5 0,2 2 0,2 3 0,3 2 0,0 1 576,-1 8 0,2 0 1,4-3-577,6-5 0,2-4 0,-1-7 0,0-5 0,0-7 0</inkml:trace>
  <inkml:trace contextRef="#ctx0" brushRef="#br0" timeOffset="13385">18045 10125 24575,'-35'0'0,"10"0"0,-1 0 0,-1 0 0,-1 0 0,-6 0 0,-3 0 0,4 0 0,-2 0 0,1 0 0,-5 0 0,0 0 0,-5-2 0,2 4 0,14 4 0,5 3 0,3 11 0,0-3 0,1 1 0,-3 18 0,8-12 0,1 3 0,4-1 0,2 2 0,6 15 0,2 1 0,-2-7 0,2 0 0,5 7 0,4-2 0,1-5 0,5-3 0,9-5 0,3-3 0,2 2 0,3-5 0,1-11 0,3-5 0,6 3 0,0-4 0,-13-5 0,-1-2 0,5 2 0,-2-2 0,4-15 0,-1 12 0,-16-27 0,13 11 0,-28-3 0,-4-5 0,2 1 0,-4 0 0,-11-9 0,-10 1 0,-2 10 0,-5 2 0,-1 1 0,-7-8 0,-2 5 0,5 11 0,-1 2 0,5 2 0,-8-5 0,7 15 0,32 0 0</inkml:trace>
  <inkml:trace contextRef="#ctx0" brushRef="#br0" timeOffset="14619">22896 8467 24575,'-36'0'0,"0"0"0,-2 0 0,-7 0 0,12 5 0,-6 5 0,5 6 0,6 9 0,4 5 0,1 1-513,3-5 1,0 0 0,2 5 512,-1 10 0,2 7 0,2 3 0,3-3-459,5-10 0,2-1 0,1 0 0,0 2 459,0 0 0,-1 2 0,1 0 0,0 1 0,2-2 0,-1 6 0,2-1 0,1-1 0,4-2-160,4 2 0,4-2 1,3-3 159,0-1 0,3-3 0,4-6 0,18-6 0,6-7 0,-14-3 0,1-2 0,0-3 0,3-5 0,1-4 0,-2-1 0,8-4 0,-4-4 0,-3-5 0,-5-5 0,-11-5 0,-5-5 0,-6-1 0,-3-4 0,-1-1 69,1-5 0,0-1 1,-3 0-70,0-1 0,-3 0 0,-3-1 0,-4-5 0,-4-1 0,-2 4 0,2 13 0,-2 4 0,-2-1 635,-6-3 1,-3 1 0,-2 3-636,-13-1 0,0 5 270,11 6 0,-1 3-270,-8 6 0,0 4 0,8 5 0,3 2 0,-13-1 0,7 0 0</inkml:trace>
  <inkml:trace contextRef="#ctx0" brushRef="#br0" timeOffset="15801">21996 7285 24575,'-35'0'0,"-1"0"0,4 5 0,-2 6 0,5 3 0,-1 7 0,3 2 0,-2 5 0,0 4 0,4 2-820,6 4 1,4 2 0,2 2 0,0 3 619,1-6 1,1 3 0,0 1 0,1 1 0,2 0 0,1-1 199,1 5 0,2-1 0,1 0 0,2 0 0,-1 1-186,1-6 1,1 1-1,0 0 1,0 0-1,1-2 1,-1-2 185,0 5 0,0-3 0,0-1 0,0-1-53,0 10 0,0-2 0,0-5 53,0-4 0,0-6 0,0 3 0,31-19 2991,-7-16-2991,11-13 0,4-5 0,-2 1 0,-1-5 504,-7-8 0,-2-6 0,-1 0-504,-1 1 0,-1-1 0,-2-3 0,-7 2 0,-2-3 0,-1 0 0,-1 0 0,3-8 0,-2 0 0,-3-1 0,-5 8 0,-2-1 0,-2 0 0,-2 2 0,-1 1 0,-3 3 0,-5 0 0,-5 3 0,-6-1 0,-2 3 0,0 3 0,-13-4 0,-4 6 0,0 1 0,-3 2 0,3 4 103,2 7 1,2 4-104,-3-1 0,1 3 0,5 5 0,2 2 0,-7-1 0,12 0 0,3 0 0,4 0 0,4 0 0,16 0 0</inkml:trace>
  <inkml:trace contextRef="#ctx0" brushRef="#br0" timeOffset="17201">22825 7003 24575,'-32'7'0,"-1"1"0,-7 15 0,6 5 0,10 15 0,9-8 0,-2 5 0,2-1 0,4 0 0,3 0 0,1 0 0,0 3 0,1-1 0,0-5 0,0-1 0,2 0 0,4 11 0,0-2 0,-1-7 0,2-3 0,5-7 0,4-4 0,25 13 0,-7-23 0,6-2 0,-1 0 0,6 7 0,2-1 0,-1-4 0,4-1 0,-3-1 0,6-1 0,-4-1 0,-5 0 0,-1-2 0,-3-6 0,-1-2 0,-7 2 0,-1-2 0,14-15 0,-12 1 0,-3-5 0,-13-12 0,-3-7 0,3 6 0,1-3 0,-3 0-345,-6-5 1,-3-1 0,1-1 344,3-3 0,3-1 0,-3-1 0,-2 9 0,0-2 0,-3 2 0,-2 1 0,-5-1 0,-4 1 0,1 2 0,4 0 0,1 0 0,-5 6 0,-13 0 0,-3 9 0,-8 1 0,11 11 0,-3 2 0,0 6 0,-1 2 0,-7-2 0,0 2 516,7 6 1,1 2-517,-8-1 0,3 4 0,12 4 0,1 3 0,-8-2 0,3 1 0,4 17 0,5-15 0,15-4 0,0-16 0</inkml:trace>
  <inkml:trace contextRef="#ctx0" brushRef="#br0" timeOffset="18483">21855 7355 24575,'5'42'0,"0"0"0,1 0 0,-1-6 0,2-2 0,0 2 0,4 3 0,1 1 0,0-2-269,1-6 1,-1-1-1,-1 0 269,-4 7 0,-2 2 0,2-4 132,11 1 1,-4-1-133,-18 2 0,-4-2 134,4 3-134,-31-4 0,-1-3 0,17-28 101,3 11 1,16-15 0,0 0 0</inkml:trace>
  <inkml:trace contextRef="#ctx0" brushRef="#br0" timeOffset="19783">21026 6244 24575,'-26'0'0,"1"0"0,-2 0 0,-1 0 0,-7 0 0,0 0 0,-2-2 0,3 4 0,6 12 0,1 4 0,-5-1 0,5 5 0,14 18 0,5 6 0,-5-12 0,-2 2 0,4 0-182,7 0 0,3 0 0,2 2 182,-3 2 0,1 1 0,4-1 0,3-6 0,4-1 0,1-2 0,6 7 0,3-3 0,8-3 0,3-6 0,-5-14 0,3-4 0,13 1 0,2-2 0,-6-6 0,-1-2 0,0 1 0,-4 0 546,2 0-546,-3-16 0,-28-19 0,-3-3 0,-2-3 0,-7 4 0,-4-2 0,-2 3 0,-4-3 0,-1 4 0,-7-4 0,-3 4 0,-4-2 0,-4 3 0,9 15 0,-2 1 0,2 4 0,-2 3 0,1 3 0,-9-2 0,1 4 0,0 6 0,10 0 0,11 0 0</inkml:trace>
  <inkml:trace contextRef="#ctx0" brushRef="#br0" timeOffset="20969">21749 5997 24575,'-32'0'0,"-1"0"0,-4-2 0,0 4 0,8 11 0,3 6 0,-3 5 0,3 6 0,7 2 0,1 4 0,4 2-329,5 3 1,4 1 0,0 1 328,-2 3 0,2 2 0,1-1 0,2-5 0,2-1 0,2 1 0,1 6 0,3 0 0,1-7 0,1-8 0,3-3 80,3 1 1,3 0-1,3-7-80,7-11 0,1-4 0,-2 5 0,3-1 0,15-2 0,2-6 0,-16-4 0,1-2 0,16 2 0,0-2 0,-19-5 0,-1-4 372,8 0 0,-4-7-372,-17-14 0,-4-7 0,6 8 0,2-3 0,-5-2-439,-8-4 0,-5-3 0,-1-2 439,2 2 0,1-2 0,-2-1 0,-3 3 0,-5-4 0,-4 3 0,-3-1 0,0 9 0,-2-1 0,-1 1 0,-3 4 0,-7-1 0,-3 3 0,0 4-236,-5-4 1,-3 3 235,5 7 0,-3 1 0,3 4 0,3 3 0,1 2 0,-9 0 0,-1 3 0,6 5 0,2 2 0,-7-1 642,13-2 0,1 4-642,-11 13 504,17 5-504,3 15 0,16-15 0,0-4 0</inkml:trace>
  <inkml:trace contextRef="#ctx0" brushRef="#br0" timeOffset="22249">20885 6279 24575,'8'26'0,"-1"-1"0,3 10 0,0 1 0,0 1 0,0 0 0,-1 7 0,-3-1 0,-5-8 0,-2 0 0,3 0 0,-4 1 0,-10 10 0,-7 2-270,3-17 0,-3-1 0,-1 1 270,-3 7 0,-1 1 0,-3-2 0,-8-5 0,-3-3 0,1 0 0,5 1 0,1 0 0,2-4 0,-6-5 0,3-3 0,9-2 0,-1 0 0</inkml:trace>
  <inkml:trace contextRef="#ctx0" brushRef="#br1" timeOffset="30034">16281 11377 24575,'0'0'0</inkml:trace>
  <inkml:trace contextRef="#ctx0" brushRef="#br2" timeOffset="38587">18010 12118 24575,'0'-35'0,"0"-1"0,0 1 0,0 0 0,0 0 0,0-1 0,-2 1 0,4 0 0,12-1 0,3 1 0,-6 7 0,2 1 0,11 1 0,2 1 0,10-10 0,-12 17 0,3 1 0,0-1 0,1 0 0,-2 0 0,2 1 0,6 7 0,-1 1 0,-5-8 0,-1 2 0,4 12 0,1 2 0,-6-7 0,1 1 0,2 6 0,0 2 0,11-1 0,-7-2 0,0 4 0,6 13 0,-13-13 0,-1 0 0,11 14 0,-17 0 0,13 3 0,-13 16 0,6-10 0,1 1 0,-6 2 0,-1-1 0,7 0 0,-1 1 0,-5 5 0,-4 1 0,-6-7 0,-1 1 0,0 5 0,-2 4 0,-6-4 0,-1 1 0,-1 1 0,1-1 0,0 0 0,0 0 0,0 2 0,1 0 0,-2 0 0,-3 2 0,-1 0 0,-2-4 0,-2-4 0,-1-2 0,-7 14 0,-2-1 0,3-13 0,-3-1 0,-6 8 0,-1 0 0,7-7 0,-1-1 0,-5 7 0,-1-1 0,0-14 0,1 1 0,6 13 0,-1 1 0,-21-5 0,-1-4 0,21-4 0,-1-2 0,-21 0 0,-4-7 0,18-11 0,1-2 0,-3 1 0,0 0 0,-3 2 0,1-4 0,5-12 0,1-3 0,-9-1 0,2-4 0,5-11 0,3-4 0,3 9 0,0-1 0,2 0 0,1-8 0,1-1 0,1 9 0,0 0 0,3 1 0,5 0 0,0 1 0,-14-15 0,1 2 0,15-3 0,-8 8 0,1 3 0,15 12 0,0-11 0,0 11 0,0-23 0,0 6 0,0-6 0,16 23 0,-12-11 0,11 27 0,-15-12 0,0 16 0</inkml:trace>
  <inkml:trace contextRef="#ctx0" brushRef="#br2" timeOffset="40787">17286 12665 24575,'0'-36'0,"0"0"0,0-10 0,0 10 0,0-5 0,-1-3 0,2-2 0,-1 1-656,2-2 1,0-2-1,1 0 1,1-2 0,1-1 245,0 10 0,0-2 1,1-2-1,0 0 1,0 0-1,2 0 0,-1 1 1,1 3 222,2-6 1,0 2 0,1 0 0,1 2 0,0 0 0,0 1 216,2-2 0,0 0 0,1 2 0,0 0 0,-1 0-30,-1 1 0,-2 1 0,1 0 0,-1 1 0,1 2 0,1 1 0,-1 2 0,1 1 0,0-1 0,0-4 0,1-1 0,0 0 0,0 2 323,3-4 1,1 2 0,2 1-324,1 2 0,2 2 0,-1 1-22,-3 3 0,-1 0 0,0 3 22,9-9 0,1 3 0,-1 6 0,-3 5 0,-4 4 3276,27 3-3081,-6 14 1,4 4-196,-5-2 0,2 0 0,1-1 0,4 0 0,-3 3 641,1 5 0,0 2-641,-8-4 0,2 1 0,-2 2 0,10 9 0,-2 1 0,-9-6 0,1 0 0,0 0 0,-2-1 0,0 0 0,1 2 0,5 3 0,0 1 0,3 1-378,-7-3 1,2 1 0,1 2 0,0 3 377,-6 1 0,1 2 0,1 2 0,-1 2 0,0-1 0,-2-1-497,1 1 0,-1-1 0,-1 1 0,1 1 1,0 2 496,1 2 0,1 3 0,1 2 0,-1 0 0,-3-1 0,-2-2 0,-1 4 0,-4-1 0,-1-1 0,-1 0-232,0-2 1,-1-1 0,0 0-1,-2 0 232,4 12 0,-2 0 0,-2-1 0,-5-8 0,-3 0 0,1 1 0,-1-3 0,2 1 0,-1 1 0,-2 1 0,0 1 0,-2 1 0,-1 0 0,0 1 0,-2 2 0,-1 0 0,-1 0 0,0 1 0,1 1 0,0 0 0,-1 1 0,-2 0-263,-3-6 1,-1 1-1,-1 0 1,-2 1-1,0-1 263,0 2 0,-2 1 0,-1-1 0,1 1 0,-1-1 0,1-2 0,0 1 0,0-1 0,-1-1 0,-2 1 0,-2-1 0,-1 0 0,-1-1 0,0 0 0,0 0 166,0 5 0,1-1 1,0-1-1,-2-3-166,-2 1 0,-1-2 0,-2-1 375,2-4 1,-2 2 0,-1-3 0,-2-2-376,-8-2 0,-2-4 0,-1 1 0,-2 5 0,-1 2 0,-2-5 0,-3-5 0,-2-4 0,1 0 0,7 1 0,1-1 0,0-1 409,-10 3 0,0-3-409,12-8 0,-2-2 0,1 0 0,-10 3 0,-2-2 531,7-6 0,-3-2 0,2 1-531,2 0 0,2 0 0,0 0 0,1 0 0,0 0 0,-1 0 0,-7 0 0,0 0 0,4 0 553,6 0 1,1 0-554,-7-3 0,-4-2 0,3-3 0,2-8 0,2-3 0,6 2 0,0-2 0,0 0 0,0 1 0,1 0 0,1-1 490,-8-15 0,2 1-490,6 14 0,1-1 0,-8-12 0,3-2 0,13 6 0,-1 1 0,-5 1 0,-5 0 0,3-1 0,-3-8 0,1-2 0,1 6 0,-2-1 0,2 1 0,3 0 0,2 1 0,0 1 0,-4-9 0,-1 1 0,5 8 0,-3 0 0,1 5 0,-4 3 0,1 3 101,4-8 0,1 1-101,-3 6 0,5 2 791,17-2-791,-12 3 240,16 0-240,0 12 0,0-27 0,0 11 0,0-15 0,0 9 0,0 1 0,0 2 0,0-9 0</inkml:trace>
  <inkml:trace contextRef="#ctx0" brushRef="#br2" timeOffset="44632">16863 13088 24575,'-6'-41'0,"0"-1"0,-1 0 0,1 1 0,0-1 0,3 0 0,2 1 0,0-1 0,0-2 0,-1-2 0,-1 6 0,-1-1 0,-1-3 0,0 0 0,0-1 0,1 0 0,0-1 0,3 2-410,0-1 0,2-1 1,1 1-1,0-1 1,1 1-1,0-2 0,0 1 1,-1-1 44,0 3 1,0-1 0,0 0 0,0-1 0,0 1 0,0-1 0,0 1 0,1 1 0,0 1-50,1-8 1,0 1 0,1 0-1,-1 1 1,2 1 0,0 1-1,0 1 478,2 0 1,0 0-1,1 2 1,0 1-1,0 1 1,-1 2-65,2-10 0,-1 3 0,0 1 0,2 1 276,2 4 0,1 1 1,-1 2-1,-2 0-276,-3-4 0,-3 1 0,2 3-143,9-8 0,-1 1 143,-12 7 0,-3-2 0,1 1 0,4 4 0,1 2 0,-1-1 0,-4-2 0,-2 0 0,1 0 1638,0-13 0,0 4-1058,0 16 0,0 3 566,0 0 0,0 1-1146,0-10 1045,15 15-1045,-11-11 469,28 11-469,-8 4 0,3-3 0,8-7 0,4 1-422,-3 11 0,2 3 1,2-3 421,-6-2 0,1-2 0,0 1 0,0 1 0,5 2 0,0 2 0,2-1 0,-5 1 0,2-2 0,0 1 0,-2 1 0,6-1 0,-1 1 0,-1 2 0,-5 3 0,0 1 0,2-1-223,6-3 1,2-1 0,-3 1 222,4 0 0,0 0 0,-7 3 0,1 1 0,-1 0 0,9-3 0,0 2 0,-9 6 0,0 3 0,0-3 0,-6-4 0,-1-1 0,2 1 0,9 3 0,2 2 0,1-2 0,0-3 0,1-1 0,-2 2 0,-2 3 0,-1 1 0,0 1 0,-2-1 0,0 0 0,-2 0 0,7 0 0,-6 0 0,-1 0 0,-7 7 0,-1 1 0,8-4 0,-1 12 0,3 0 0,-5-14 0,0 0 0,4 12 0,-1 3 610,-11-7 1,-1 0-611,-1-2 0,-1 3 711,10 20-711,-11-21 0,3 0 0,8 14 0,0 3 0,2 0 0,1 1 0,-9-5 0,1 1 0,-3-1 0,1 5 0,-1-1 0,5 7 0,3-1 0,-1-6 0,2 1-708,-7-1 0,0 2 0,3 1 708,2-3 0,3 1 0,1 1 0,-2 1-501,-6-4 1,-1 2-1,0 0 1,0 2 0,1 1 500,0 0 0,1 2 0,0 0 0,0 2 0,0-1 0,0 0-451,-2-1 0,1-1 1,0 1-1,0 0 1,-1 1-1,-1 1 451,0 1 0,-1 2 0,0 0 0,-1 1 0,0-1 0,1 0 0,-1-1 0,2 0 0,-1 0 0,0 0 0,-2-1 0,-2 0 0,4 6 0,-4 0 0,-1-1 0,0 0-215,1 0 0,-1 0 0,-2-1 0,-2-1 215,-4 2 0,-2 0 0,-3-2 0,-2-3 0,-1-1 0,1 4 0,-1-3 0,1 4 0,0 1 0,-1 1 0,-1-1 0,-2 7 0,-3 1 0,0-1 0,1 3-104,2-3 0,0 1 1,1 2-1,-1 0 0,0-1 104,-2-8 0,-1 0 0,1 0 0,-2 0 0,1 0 0,-1-1 0,-1 6 0,-1-1 0,-1 0 0,1 0 0,-1 0 0,1 0 0,-1 0 0,0 1 0,0-1 0,-1 0 0,0 1 0,-2 0 0,0 1 0,-1-1 0,0-1 0,-1 0 0,0 0 0,-1-1 0,-1 1 0,-1 1-149,0-3 0,-2 1 1,0 0-1,-1 1 1,-1 0-1,1-2 149,0-1 0,0 1 0,0-1 0,-1-1 0,0 0 0,-1-1 0,-3 5 0,0 0 0,-2-1 0,1-1 0,-2-2 179,0-2 0,-1-1 0,0-2 0,0 0 0,1-3-179,-2 7 0,1-3 0,-5 0 0,3-10 0,-5 0 0,-1 0 0,1-1 0,2-1 0,2 3 0,1-2 0,1 1 0,-3-2-30,-5 2 1,-3-1-1,0-1 1,2-1 29,-5 5 0,2 0 0,-1-4 483,3-6 0,0-2 0,0-1-483,-1 1 0,1-1 0,0-1 0,0-3 0,0-1 0,-1-2 0,-8-2 0,-2-2 0,-1 0 0,8 2 0,-1 1 0,-1-1 0,0-2 510,-5-3 0,-1-3 1,-1 0-1,1 1-510,2 3 0,0 1 0,0 0 0,1-3 0,2-4 0,0-2 0,0-1 0,4 0 0,0 0 0,3-2 0,-2 0 318,-7-4 1,-2-1-1,3-1-318,11 2 0,2-1 0,-2 0 0,-12 0 0,-3 0 0,1 1 0,3-1 0,2 0 0,-1 1 0,-2-1 0,-1 1 0,1-2 0,1-2 0,2-2 0,1-2 0,7 2 0,1-1 0,-1-2 0,-6-6 0,-2-4 0,4 0 0,10 5 0,2 1 0,-2-1 0,-6-4 0,-3 0 0,3 0 604,-4-6 1,4 0-605,6 0 0,-1-1 0,1 11 0,-2-1 0,3-1-23,5-2 0,3 0 0,-2-1 23,-7-3 0,-3 1 0,1-1 0,0-2 0,0-1 0,0 1 0,4 4 0,0 1 0,1 1 0,1-1 0,-1 1 0,0 2 0,-1 2 0,-1 3 0,3-2 720,2-11 1,1-1-721,-4 8 0,-3-1 0,3 0 0,4-8 0,1 0 0,2 8 0,0 0 0,0 0 0,-1-6 0,1 0 0,0 0 0,-1-1 0,2 5 0,-1-1 0,-1 1 0,-9-7 0,-1 0-64,5 3 1,-1-3 0,0 1 63,0 1 0,0 1 0,2 0 0,3 4 0,1 0 0,0-1-89,-5-2 1,0-1-1,2 2 89,1-3 0,1 2 366,1 6 1,1 1-367,-1 0 0,4 3 6,10 4-6,-11 5 0,15 15 0,0 0 0</inkml:trace>
  <inkml:trace contextRef="#ctx0" brushRef="#br3" timeOffset="51886">21820 7320 24575,'0'26'0,"0"-1"0,15 14 0,-13-12 0,0-3 0,14-4 0,0 27 0,3-24 0,-1 10 0,-1 1 0,3 5 0,-4-5 0,-1-1 0,5 6 0,-11-5 0,2-1 0,4-14 0,1 1 0,-6 9 0,0 1 0,6-4 0,3 1 0,-1 4 0,-1 0 0,1-3 0,-1-1 0,0 1 0,2-5 0,16-3 0,0 11 0,-15-11 0,11 15 0,-11 0 0,15-15 0,0 11 0,1-27 0,-17 28 0,-3-29 0,-16 13 0,16-16 0,-12-16 0,11-3 0,-19-5 0,-7-3 0,-5 0 0,-4-1 0,4 0 0,-2-3 0,-3 4 0,-13-3 0,-2 1 0,12 1 0,1-3 0,-1 8 0,-4 11 0,1 0 0,8-14 0,3-3 0,-15-8 0,13 7 0,0-3 0,0-3 0,-3 2 0,-4 7 0,-1-1 0,0-14 0,1 2 0,5 18 0,1 0 0,1-11 0,1 0 0,-14-2 0,27 15 0,-12-11 0,0 27 0,12-28 0,-11 13 0,7-13 0,0-3 0,-12-8 0,12 9 0,-3 1 0,-21-2 0,28 0 0,-15 16 0,-1 2 0,14-2 0,-13 1 0,-1 5 0,16 9 0,-27-28 0,27 28 0,-12-11 0,1-1 0,11 12 0,-12-12 0,16 16 0,16-15 0,3 11 0,9-4 0,3 0 0,10 8 0,-3 0 0,-1 0 0,2 0 0,-12 0 0,-3 0 0,-4 0 0,27 0 0,-24 16 0,10 7 0,1 5 0,-14-7 0,-1 1 0,8 11 0,-3 0 0,-5 3 0,13-17 0,-28 13 0,27-13 0,-27 1 0,12-4 0,-16-1 0,15-11 0,-11 28 0,28 3 0,-14 5 0,-1 6 0,-4-15 0,-1 0 0,2 1 0,3 4 0,2 1 0,-4-4 0,-5-4 0,0-3 0,5-2 0,1-1 0,4 12 0,-1 4 0,-2-12 0,-2-3 0,-11-4 0,27 11 0,-27-3 0,11 9 0,1 6 0,-12-8 0,27 1 0,-27-17 0,12 13 0,-16-13 0,0 16 0,0 1 0,0-1 0,-16 0 0,-1-9 0,-1-1 0,-5 14 0,-1-21 0,1 0 0,3 13 0,-15-27 0,-1 12 0,17-16 0,-13 0 0,28 0 0,-11 0 0,-1 0 0,12 0 0,-11 0 0</inkml:trace>
  <inkml:trace contextRef="#ctx0" brushRef="#br3" timeOffset="53734">21308 7179 24575,'18'26'0,"-1"-1"0,8-5 0,1-1 0,9 14 0,1 1 0,0-8 0,2 3-531,-1 3 0,1 4 0,-3-2 531,-4-3 0,-1 0 172,-4-3 0,1 1 1,-6-3-173,-1 9 263,-4-15-263,-16-5 0,0 1 0,15-12 813,-11 27-813,12-27 0,-16 27 0,0-27 0,0 28 0,0-13 0,7 9 0,2 3 0,-5 10 0,11-3 0,1-1 0,-12 2 0,3-14 0,1 1 0,0 0 0,0-1 0,12 14 0,-11-5 0,1-1 0,7-13 0,-2-1 0,-13 7 0,0-1 0,29 10 0,-27 0 0,27 1 0,-11-1 0,15 0 0,-10-18 0,1 2 0,1 6 0,1 0 0,-1-4 0,1-2 0,-2-2 0,-1 1 0,10 13 0,0-27 0,-15 12 0,-4-16 0,-16 0 0</inkml:trace>
  <inkml:trace contextRef="#ctx0" brushRef="#br3" timeOffset="57059">21308 7285 24575,'0'35'0,"6"-10"0,4 1 0,6 8 0,3 3 0,-2-8 0,1 1 0,2 1-477,3 3 1,2 1 0,-2 2 476,-4 3 0,-2 1 0,1-1 0,4-5 0,1-2 0,-1 1 0,0 5 0,-2 2 0,1-1 0,-2-7 0,-1 0 0,2-1 0,0-2 0,0 1 0,-2-2 232,1 7 1,-2-2-233,0-8 0,1-1 118,0 1 0,-1-1-118,1 3 0,-1-1 0,2 1 0,-2-1 0,2 8 728,13-3-728,-28-28 0,11 11 0,-15 1 0,0-12 0,16 27 0,19-11 0,-16-3 0,1 1 0,5 0 0,1-1 0,0 1 0,-1 0 0,-6-1 0,2 1 0,19 7 0,2 1 0,-13 1 0,1 1 0,2-9 0,4-2 0,-2 2 0,3 12 0,0-4 0,4-14 0,4-4 0,1 5 0,4 1 0,-5-5 0,-8-7 0,-1-2 0,1 4 0,3 2 0,-11-3 0,-14-4 0,-15 0 0,16-39 0,-12-3 0,4 5 0,0-4 0,-6 8 0,-2-2 0,-2 1-239,-5-12 1,-2-2 238,3 8 0,0-1 0,-2 1 0,-2 4 0,-2 1 0,-1 0 0,1-1 0,1 1 0,-1 0 0,0 0 0,0-1 0,1 1 0,-1 0 0,0 0 0,0-1 0,1-2 0,-1 0 0,0 0 0,-2 2 0,-1 0 0,1 1 0,1 2 0,1 0 0,0 1 0,-3-2 0,1 0 0,0 0 0,1-1 0,2 0 0,-1-1 0,1-1 0,-1 1 0,0-1 0,0 2 0,-1 0 0,3-1 0,3 1 0,2 0 0,-3 3 0,-7 3 0,-1 0 0,5-13 0,2 1 0,0 14 0,-1-1 0,-6-6 0,0-2 0,6 1 0,1-1 0,-1-2 0,0-2 0,-6-4 0,1 0 0,5 2 0,0 1 238,-7 5 1,-1 2-239,8 8 0,0 1 0,-5-1 0,-1 1 0,-4-14 0,-4 13 0,-3 1 0,8 6 0,-1 3 0,-13-3 0,-1 2 0,-5-2 0,6 2 0,0 2 0,-7 11 0,7-11 0,0-1 0,-6 12 0,13-4 0,1 0 0,-11 8 0,1 0 0,6 0 0,-1 0 0,-11 0 0,-2 0 0,12 16 0,11-12 0,-15 27 0,15-11 0,-11 15 0,20-3 0,2 3 0,-1 2 0,1 0 0,0 1 0,2-1 0,6-4 0,2 1 0,-1 0 0,0-2 0,0 11 0,-1 2 0,2 0 0,7-16 0,0-1 0,-6 3 0,0 1 0,6 2 0,-1-1 0,-7 6 0,0-4 0,0-4 0,16-11 0,-12 0 0,12-5 0,-16-15 0,0 0 0,0 16 0,0-12 0,0 27 0,0-11 0,-2 4 0,4 3 0,13 12 0,-13-12 0,0-3 0,14-4 0,-16-5 0,0-15 0</inkml:trace>
  <inkml:trace contextRef="#ctx0" brushRef="#br3" timeOffset="62771">20338 6385 24575,'5'42'0,"0"0"0,1 0 0,1-2 0,1 3 0,1 0 0,2-1 0,1-2 0,2-2 0,0 1 0,1 1-656,-2-2 1,1 1-1,0 0 1,1 0 0,-1 0 288,1-1 0,1-1 0,0 0 0,0-1 0,0 0 367,2 5 0,1-1 0,-1 0 0,-1 0-25,-1 0 1,-1-1 0,0 1-1,2-2 25,3-2 0,1-1 0,1-1 0,-3 2 0,-3 1 0,-4 0 0,2 1 0,3-1-167,9 3 0,5 0 0,0-1 0,-1 1 167,-6-2 0,-1 0 0,0 0 0,1 0 0,2 2 0,1 0 0,0-1 0,-1-1-119,-4-5 1,1-1 0,-2-1 0,-1-1 118,-1 1 0,-2-2 0,2 1 0,3 3 0,1 0 0,-2-1 0,-1 5 0,0 0 0,1-7 0,2 0 0,-1 0 0,-4 4 0,-1 1 0,3-2 0,9 1 0,4-2 0,-1 0 332,-1 4 0,-1 0 0,1 0-332,-3-7 0,0 0 0,1 0 0,0-2 0,5 4 0,1-1 0,2-1 0,-1-3 0,4 0 0,0-1 0,-3 0 0,-3 0 0,-1-1 0,2 1 0,1 0 0,4 2 0,-2-1 0,-4-2 601,6 7 1,-5-3-602,-6 0 0,-3-5 2048,5-7-2048,1-1 0,-7 2 0,4 2 0,5-2 0,5 1 0,2 2-145,-3 0 1,3 3-1,0-1 1,-2-1 144,3 0 0,0-2 0,-1 0 0,5 0 0,0-2 0,-4-2 698,-5-5 0,-4-5-698,6-5 0,8-15 0,-27-21 0,-2 3 0,-1-4 0,-5-7 0,-4-2 0,-2 11 0,0-1 0,-2 1 0,-3-1 0,-2 1 0,1 0 0,0-11 0,0 2 0,-1 1 0,2 0 0,3 8 0,2-1 0,-1 5 1286,-1-16-1286,1 13 0,1-4 0,-1 0 0,-5-10 0,0-2-580,3 9 0,1-3 0,1-2 0,-2-2 580,-1 6 0,-1-2 0,-1-1 0,0-1 0,1 0-431,1 3 0,1 0 1,0-1-1,1 0 1,-2-1-1,0 1 431,-1 1 0,-1 0 0,0 1 0,0-1 0,-1-1 0,1 1 0,0-4 0,0 0 0,0-1 0,0 0 0,0 2 0,0 1 0,0 1 0,0 1 0,0 0 0,0 2 0,0 1-77,0-6 0,0 1 0,0 2 1,0 4 76,0-7 0,0 6 0,1 14 0,-2 1 0,-5-7 0,-4-2 0,-6-10 0,-3-3 174,7 7 0,-1-2 0,-1-1-174,-1 7 0,-2-1 0,-1 0 0,1-2 143,3 2 0,0-2 1,-1 0-1,2 1 0,-1 1-143,-1-1 0,1 3 0,0-1 0,-2 0 0,-5-7 0,-2-2 0,2 2 0,4 5 142,4 0 1,2 2-143,-3 2 0,-2 0 0,-1 4 0,-1 8 0,1 1 0,-2-13 0,-1 1 760,-6 14 0,1 3-760,-11-19 1055,7 17 0,0 0-1055,8 1 0,0-1 29,-15-9 0,-2 3-29,11 11 0,-1 2 0,-6-4 0,-3-1 0,5 3 0,-2-1 0,-1 2-297,-2 4 1,1 1 0,-1-4 296,-5-11 0,1-6 0,-2 4 0,2 9 0,0 4 0,2-2 0,8-3 0,2-2 0,-1 1-62,-4-1 1,-1 1-1,2 1 62,-4-3 0,-1-1 0,3-1 0,-2-3 0,0 2-326,1 3 1,0 2 0,0-2 325,-3-3 0,0-2 0,-1 0 0,-1 0 0,-1 0 0,4 1 0,-1-5 0,3 1 0,-8 0 0,6 3 837,14 5-837,-23 3 183,12 16-183,9 1 0,-3-2 515,-6-7 0,0 0-515,7 6 0,1 0 0,1-6 0,1 1 0,-2 6 0,3 2 0,0-1 0,-7 0 0,0 0 0,7 0 0,-12 7 0,-2 1 0,-4-4 0,6 3 0,-2 2 0,10-1 0,1 0 0,-8-6 0,0 0 0,7 5 0,1 1 0,-7 0 0,1 0 0,5 1 0,1 1 0,-12 10 0,12-3 0,7-3 0,16-10 0,-27 28 0,27-13 0,-28 1 0,28 11 0,-11-11 0,15 15 0,0 0 0,0-15 0,0 11 0,0-27 0,0 28 0,15-13 0,-11 17 0,28-1 0,-28 0 0,27-15 0,-27 11 0,27-11 0,-27 15 0,12 8 0,-16-6 0,0-9 0,0 3 0,0-11 0,0-1 0,0 13 0,0-13 0,0 17 0,0-17 0,0 12 0,0-27 0,0 12 0,0 0 0,0-12 0,0 27 0,0-11 0,0-1 0,0 13 0,0-13 0,16 16 0,-13-15 0,29-4 0,-28-16 0,27 15 0,-27 21 0,4-3 0,0 4 0,-7 0 0,-2 1 0,1 6 0,0-2 0,0-13 0,0-3 0,0 9 0,0-19 0,0-16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47:37.86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3193 14640 24575,'0'-35'0,"0"15"0,0-11 0,0 11 0,0-15 0,16 0 0,-12 0 0,27-1 0,-27 1 0,12 15 0,-1-19 0,-11 33 0,12-17 0,-16 7 0,15 12 0,-11-27 0,12 27 0,-16-12 0,0 16 0,0 0 0,0 0 0</inkml:trace>
  <inkml:trace contextRef="#ctx0" brushRef="#br1" timeOffset="5339">3122 14605 24575,'0'-27'0,"0"-1"0,0 2 0,0 1 0,0-10 0,0 15 0,0 5 0,0-1 0,0 12 0,0-27 0,16-12 0,1 22 0,1 0 0,2-8 0,0 0 0,15-7 0,-4 17 0,-27 3 0,12 16 0,-16 0 0,0 0 0</inkml:trace>
  <inkml:trace contextRef="#ctx0" brushRef="#br1" timeOffset="7234">2805 14323 24575,'18'-23'0,"-1"1"0,3-6 0,11-3 0,-27 27 0,27-12 0,-27 16 0,12 0 0,-16 0 0,16 0 0,-12 0 0,11-15 0,1 11 0,-12-28 0,27 13 0,-27-1 0,28 4 0,-29 16 0,13 0 0,-16 0 0,0 0 0</inkml:trace>
  <inkml:trace contextRef="#ctx0" brushRef="#br1" timeOffset="8301">2734 13670 24575,'26'0'0,"-1"0"0,3 0 0,-1 0 0,0 0 0,1 0 0,6 0 0,-1 0 0,6 0 0,-4 0 0,-3 0 0,-13 0 0,1 16 0,11-12 0,4 27 0,5-11 0,-14-4 0,-1 3 0,10 16 0,0-15 0,-15 11 0,-5-27 0,-15 12 0</inkml:trace>
  <inkml:trace contextRef="#ctx0" brushRef="#br1" timeOffset="9801">3299 13635 24575,'0'-26'0,"0"1"0,0-2 0,0-1 0,0-7 0,0-1 0,0 1 0,0 0 0,0 7 0,0 1 0,0 0 0,0 3 0,0 4 0,0 5 0,0-9 0,0 18 0,15-17 0,-11 23 0,12 0 0,-16-16 0,0-3 0,0-17 0,0 17 0,0-13 0,0 28 0,0-11 0</inkml:trace>
  <inkml:trace contextRef="#ctx0" brushRef="#br1" timeOffset="10568">2946 13247 24575,'0'0'0</inkml:trace>
  <inkml:trace contextRef="#ctx0" brushRef="#br1" timeOffset="11918">2875 13564 24575,'0'-33'0,"0"0"0,0-3 0,0-3 0,0-1 0,-1-5 0,2 1-447,4 1 0,1 1 0,-1-1 447,-4 3 0,-1 0 0,3 3 0,13-10 0,-1 8 437,-11 3-437,12 21 222,-16-1-222,0 12 0,0-27 0,16 27 682,-12-12-682,11 16 0,-15-16 0,16-3 0,-7-7 0,2 1 0,24 1 0,-17 1 0,-1-1 0,3 5 0,11-1 0,-27 4 0,12 16 0,-16 0 0</inkml:trace>
  <inkml:trace contextRef="#ctx0" brushRef="#br1" timeOffset="13200">3440 12206 24575,'0'26'0,"0"-1"0,0 9 0,0 3 0,0 7 0,0 2 0,0-1 0,0 0 0,0-2 0,0 0 0,0 1 0,0-2 0,0-12 0,0-1 0,-2 6 0,4-3 0,14 3 0,-12 0 0,11-15 0,-15 11 0,0-27 0,0 28 0,0-28 0,0 11 0,0-15 0</inkml:trace>
  <inkml:trace contextRef="#ctx0" brushRef="#br1" timeOffset="14553">3687 12453 24575,'27'-23'0,"-1"-1"0,1 1 0,0-1 0,0 0 0,-2 1 0,2-5 0,0 1 0,8-2 0,-3-1 0,-12 4 0,-1-1 0,16-5 0,-3 2 0,-9-10 0,9 9 0,-32 15 0,0 12 0,0-11 0,-16 15 0,-3 15 0,-6-13 0,-1 0 0,6 13 0,0 2 0,-5-8 0,-1 1 0,0 14 0,1 3 0,6-4 0,-1 1 0,-6 10 0,1 1 0,8-4 0,-1 1 0,-1-4 0,-2 1 0,2 0 0,-2 9 0,1-2 0,-2-7 0,1-3 0,3 1 0,5-7 0,9-16 0,-12 28 0,16-29 0,0 13 0</inkml:trace>
  <inkml:trace contextRef="#ctx0" brushRef="#br1" timeOffset="16350">3475 11977 24575,'32'-31'0,"-1"1"0,0 0 0,1-1 0,1-1 0,-1 2 0,3-2 0,-6 6 0,3-2 0,2 0 0,-1 1 0,-1 3-526,12-4 0,-2 4 0,-2-2 526,-7-3 0,-3-2 0,1 4 0,14-1 0,-8 5 128,-17 4 0,-5 3 0,-15 16 0</inkml:trace>
  <inkml:trace contextRef="#ctx0" brushRef="#br1" timeOffset="17668">3951 12012 24575,'8'-25'0,"0"-1"0,7-15 0,5-4 0,-1 15 0,3-1 0,1 0 0,0-3-820,0-4 1,0-3 0,1 0 0,0 1 686,1-1 0,2 0 1,0 1-1,0 1 133,-1 3 0,0 1 0,0 1 0,-3-2 0,-3-1 0,-2-1 0,-1 2 0,3 2 228,9 0 0,2 4 1,-5-2-229,-10-4 0,-5-3 0,1 4 366,14-1 1,-5 2-367,-18-2 0,-2 1 0,15 7 0,0 1 0,-14 1 0,0 1 1959,13-10-1959,-15 15 431,16-11-431,-12 27 0,12-12 0,-16 1 0,0 11 0,0-12 0</inkml:trace>
  <inkml:trace contextRef="#ctx0" brushRef="#br1" timeOffset="18534">5063 10689 24575,'25'0'0,"1"0"0,13 0 0,-6-1 0,0 2 0,7 15 0,-14-8 0,-1 3 0,10 25 0,0-1 0,0-15 0,-15-5 0,-4-15 0,-16 0 0</inkml:trace>
  <inkml:trace contextRef="#ctx0" brushRef="#br1" timeOffset="21647">3475 14235 24575,'22'-29'0,"1"0"0,-1 0 0,6-9 0,3 2 0,-6 12 0,2 0 0,-1 1 0,8-12 0,1 4 0,2 11 0,4 0 0,-9-1 0,3-6 0,1 0 0,-2 4 0,0 6 0,0 4 0,0-4 0,-2-2 0,2-4 0,0 1 0,-1 4 0,7 4 0,0 4 0,-2-1 0,-5-1 0,-1-1 0,1 3 0,7 2 0,2 2 0,-3 0 0,7-3 0,-5 2 0,-13 7 0,-1 0 0,2 1 0,0-2 0,-2-6 0,-1-1 0,21 4 0,-13-12 0,-1 0 0,6 12 0,-5-11 0,-1-1 0,6 12 0,-13-4 0,-1 0 0,10 8 0,-9-7 0,-1-1 0,-1 4 0,23-12 0,-43 16 0,11 0 0,1 0 0,-12 0 0,12 0 0,-1 0 0,5 0 0,3 1 0,5-2 0,7-6 0,0-1 0,-5 6 0,-1 0 0,6-7 0,-3 2 0,3 7 0,-15 0 0,-5 0 0,-15 0 0,0 0 0,16 0 0,-12 0 0,12 0 0,-16 0 0,15 0 0,-11 16 0,28-12 0,-28 11 0,27-15 0,-27 0 0,12 0 0,7 0 0,-17 0 0,17 0 0,-23 16 0,16-12 0,-12 11 0,12-15 0,-16 0 0,0-15-820,0-20 1,0 11 0,0-7 0</inkml:trace>
  <inkml:trace contextRef="#ctx0" brushRef="#br1" timeOffset="24084">3652 12947 24575,'49'0'0,"0"0"0,0 0 0,-14 0 0,-1 0 0,2 0 0,4 0 0,2 0 0,1 0 0,-3 0-698,-1 0 0,-3 0 0,3 0 698,-1 0 0,2 0 0,0 0 0,-1 0 0,3 1 0,0-1 0,-1-1 0,0-3 0,-1-2 0,0 0 0,-1 0 0,-1-1 0,-1 1 3,-1 0 1,0-1 0,0 0-4,2-4 0,0-1 0,0 4 0,6 5 0,2 2 0,-7-4 0,1-1 0,-2 1 0,2 4 0,-1 2 250,5-1 0,-2 0-250,-16-1 0,-1 2 0,1 7 0,-1 0 0,14-4 523,-13 11 1,-1 1-524,10-12 536,1 12-536,-1-16 0,0 0 0,-15 0 0,-5 0 0,-15 0 0,0 0 0</inkml:trace>
  <inkml:trace contextRef="#ctx0" brushRef="#br1" timeOffset="25485">4128 12083 24575,'42'0'0,"-1"0"0,1 0 0,5 0 0,0 0 0,-4 0 0,-3 0 0,-1 0 0,-2-1 0,2 0 0,-1 3 0,3 4 0,0 3 0,-6-3 0,1 0 0,1 2-405,1 5 1,0 2 0,-1 0 404,-1-2 0,0 0 0,-2-2 0,11 3 0,0 0 0,-6-3 0,2 1 0,-3-4 0,1-6 0,0 0 0,0 7 0,3 4 0,-5-4 198,-7-7 0,-1 0-198,13 14 0,-2 0 201,-1-12-201,-4 11 0,-3-15 0,-13 0 616,17 0-616,-1 0 0,0 16 0,8-12 0,-5 12 0,-11-16 0,-11 0 0,-16 0 0</inkml:trace>
  <inkml:trace contextRef="#ctx0" brushRef="#br1" timeOffset="27756">4780 11165 24575,'36'16'0,"-1"19"0,-9-16 0,-1 2 0,-6 12 0,1 0 0,14-13 0,-1-1 0,-14 14 0,1 1 0,21-6 0,0-1 0,-19-1 0,-1 3 0,5-2 0,3 2 0,-1-3 0,1-4 0,-3-1 0,-7 13 0,1-1 0,12-13 0,-1-5 0,-8 5 0,2-4 0,1-1 0,9 5 0,-17 4 0,0 3 0,-1-8 0,1 1 0,-1 7 0,1-3 0,17-5 0,-15 13 0,11-13 0,-27 17 0,28-17 0,-28-3 0,11 0 0,1-12 0,11 35 0,-2-28 0,3-1 0,3 11 0,1 1 0,11-2 0,0-4 0,-12-6 0,-3-1 0,0 1 0,-5-4 0,-7-6 0</inkml:trace>
  <inkml:trace contextRef="#ctx0" brushRef="#br1" timeOffset="30582">6350 13159 24575,'8'-45'0,"0"-1"0,-2 12 0,0-1 0,2 3 0,1 2 0,1 1-696,6-11 1,2-5 0,-5 0 695,-9 8 0,-3 1 0,2-4-588,7-5 1,4-3 0,-1-2 0,-3 1 587,-6 9 0,-4-1 0,0 0 0,-1 0 0,2 0 0,2-1 0,0 0 0,1 0 0,-1-1 0,0-2 0,-2 2 0,-2-2 0,1-1 0,-1 0 0,1 2 0,1 2 0,2-8 0,1 2 0,1 1 0,-2 0 0,-1 6 0,-2-1 0,0 0 0,1 1 0,0 3 336,4-10 1,0 3-1,1 1-336,0-2 0,-1 0 0,0 4 0,-4 1 0,2 2 0,5-5 0,-1 2 470,-6 16 1,-2 1-471,1-4 0,0-1 1242,0-13 1,0 0-1243,0 14 0,0 3 0,0 0 0,0 1 0,0-10 0,0 15 0,0 4 0</inkml:trace>
  <inkml:trace contextRef="#ctx0" brushRef="#br1" timeOffset="33634">5998 12947 24575,'15'-35'0,"-11"-1"0,11 12 0,2-3 0,-7 2 0,-1-4 0,-2-8 0,0-4 0,-1 1-529,3-8 0,-3-2 529,-4 14 0,-2-3 0,-1-1 0,0 2 0,1-7 0,0 1 0,0 0 0,0 2 0,0 1 0,0-4-419,0 0 0,0-5 0,0 1 0,0 1 419,0 10 0,0 2 0,0-1 0,0-5 0,0-1 0,0-5 0,0-3 0,0 0 0,0 3 0,0 3 0,0 1 0,0 4 0,0 1 0,0-2 0,0-1 0,0-2 0,0 0 0,0 2 0,0 6 0,0-11 0,0 6 0,0 8 0,0 3 0,0-5 0,0 19 719,0-15-719,0 7 1007,0-8 1,0-2-1008,0-6 0,0 15 0,0-1 0,0-9 0,0 16 0,0 3 0,0 0 0,0 12 0,0-11 0,0-1 0,0-4 0,0 1 0,0-13 0,0 28 0,0-11 0,0 15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5:51:20.36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5998 12806 24575,'0'37'0,"0"0"0,0 7 0,0-5 0,0-16 0,0 24 0,0-27 0,0 15 0,0-10 0,0 1 0,0 21 0,0-14 0,0 3 0,0 3 0,0 0 0,-1-2 0,2 1 0,5 4 0,3 2 0,-3-10 0,0 1 0,2-2 0,9 6 0,1 0 0,-8 5 0,0-2 0,6-14 0,-1-5 0,-11-3 0,12 11 0,-16-27 0,0 12 0,0-16 0,15 15 0,-11 21 0,11-11 0,2 5 0,-10 1 0,-1 4 0,0 1-280,5 2 1,2 1-1,-1 1 280,-5 2 0,-2 1 0,2 0 0,3 1 0,1 0 0,-1-3-118,1-4 1,-2 0 117,-3-1 0,0 3 0,2 0 0,7 3 0,3 0 0,-4-1 0,-10-2 0,-4 0 0,4 1-242,5 1 1,4 2-1,1-1 1,-3-3 241,-1 8 0,-1 0 0,2-5 0,1 2 0,0-1 0,0-7 0,0 0 0,0 0 0,0 7 0,0 1 0,-1-2-74,-1 6 0,0-2 74,-1-11 0,3 1 0,-2-5 390,0-2 0,0-3-390,-1 1 0,1-3 232,6-4-232,-16-5 1011,0 1-1011,0 19 0,0-2 0,0 5 0,0-5 0,0 3 0,0 1-326,0 3 0,0 2 1,0 1 325,0 6 0,0 1 0,0 0 0,0-2 0,0-1 0,0 1 0,0 1 0,0 1 0,0 0 0,0-7 0,0 1 0,0 0 0,0-2 0,0 3 0,0-2 0,0 2 0,0-7 0,0 2 0,0-1 0,0-3-79,0 10 0,0-2 79,0-11 0,0 2 0,0-1 0,0 15 0,0 0 0,0-13 0,0 0 0,0 0 0,0 13 0,0 0 0,0-5 0,0-2 0,0-6 0,0-2 0,-1-6 0,2-1 0,6-1 0,2-1 1132,-6 10-1132,13-15 42,-16-4 0,0-16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0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7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google.com/spreadsheets/d/10MJH1GuE4USLNtRfGlrkqTPTciY0JMwpNkR-6XhP0p8/edit?usp=sharing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customXml" Target="../ink/ink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customXml" Target="../ink/ink1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CS584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19</a:t>
            </a:r>
            <a:r>
              <a:rPr lang="en-US"/>
              <a:t>. Unsupervised </a:t>
            </a:r>
            <a:r>
              <a:rPr lang="en-US" dirty="0"/>
              <a:t>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Cluster centroid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8F04-43ED-D308-2CC0-419BEFC6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59726"/>
            <a:ext cx="6629400" cy="4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BEBBC-D20F-9835-291D-FD8968D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64354"/>
            <a:ext cx="62484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Randomly initialized cluster centers</a:t>
            </a:r>
            <a:endParaRPr sz="2625" baseline="-15873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1E3F70-308A-BA9C-14B4-F75C7D836F5A}"/>
                  </a:ext>
                </a:extLst>
              </p14:cNvPr>
              <p14:cNvContentPartPr/>
              <p14:nvPr/>
            </p14:nvContentPartPr>
            <p14:xfrm>
              <a:off x="1650960" y="1498680"/>
              <a:ext cx="7404480" cy="5073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1E3F70-308A-BA9C-14B4-F75C7D836F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0" y="1489320"/>
                <a:ext cx="742320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51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42470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A3A756-1956-17AD-F39F-44E566BA5036}"/>
                  </a:ext>
                </a:extLst>
              </p14:cNvPr>
              <p14:cNvContentPartPr/>
              <p14:nvPr/>
            </p14:nvContentPartPr>
            <p14:xfrm>
              <a:off x="2286000" y="1637280"/>
              <a:ext cx="2597760" cy="162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A3A756-1956-17AD-F39F-44E566BA50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640" y="1627920"/>
                <a:ext cx="2616480" cy="16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26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of the K-Means with 6 clusters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FA726-B40E-5F67-AE7A-32F64DFD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00519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9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Important assumption – clusters are convex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6AA521-A8B1-C10A-939A-D9181E47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684610"/>
            <a:ext cx="6502400" cy="47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D1288F-EFAC-327F-0613-37DD56553C78}"/>
                  </a:ext>
                </a:extLst>
              </p14:cNvPr>
              <p14:cNvContentPartPr/>
              <p14:nvPr/>
            </p14:nvContentPartPr>
            <p14:xfrm>
              <a:off x="3009960" y="3477960"/>
              <a:ext cx="3683520" cy="117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D1288F-EFAC-327F-0613-37DD56553C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0600" y="3468600"/>
                <a:ext cx="3702240" cy="11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20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  <a:r>
              <a:rPr lang="en-US" cap="small" spc="95" dirty="0"/>
              <a:t> Summary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Requires specifying the number of clusters beforehand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No guarantee for convergence to the global minimum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is highly dependent on the initial centroids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Sometimes, clusters can become empty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973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classes/centers/components,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 dirty="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8288" y="5748437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8F363EC-6D0F-3327-B875-B463605103A5}"/>
                  </a:ext>
                </a:extLst>
              </p14:cNvPr>
              <p14:cNvContentPartPr/>
              <p14:nvPr/>
            </p14:nvContentPartPr>
            <p14:xfrm>
              <a:off x="4959360" y="5346720"/>
              <a:ext cx="3601080" cy="1391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8F363EC-6D0F-3327-B875-B46360510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000" y="5337360"/>
                <a:ext cx="3619800" cy="141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67616B-232B-65C5-70CA-DCF8A0BA05C8}"/>
                  </a:ext>
                </a:extLst>
              </p14:cNvPr>
              <p14:cNvContentPartPr/>
              <p14:nvPr/>
            </p14:nvContentPartPr>
            <p14:xfrm>
              <a:off x="2997360" y="298440"/>
              <a:ext cx="6109560" cy="5512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67616B-232B-65C5-70CA-DCF8A0BA05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0" y="289080"/>
                <a:ext cx="6128280" cy="553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457200" y="1295400"/>
            <a:ext cx="8091931" cy="567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Team effort, 2-3 people. Teams of one are possible, but prior discussion is needed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spc="114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Recommended data source – Kaggle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Consider necessary compute time!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Timeline: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Oct 26 – teams are formed, dataset selected and registration spreadsheet filled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1000" spc="114" dirty="0">
                <a:latin typeface="Times New Roman"/>
                <a:cs typeface="Times New Roman"/>
                <a:hlinkClick r:id="rId2"/>
              </a:rPr>
              <a:t>https://docs.google.com/spreadsheets/d/10MJH1GuE4USLNtRfGlrkqTPTciY0JMwpNkR-6XhP0p8/edit?usp=sharing</a:t>
            </a:r>
            <a:r>
              <a:rPr lang="en-US" sz="1000" spc="114" dirty="0">
                <a:latin typeface="Times New Roman"/>
                <a:cs typeface="Times New Roman"/>
              </a:rPr>
              <a:t>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14,16 – Interim project review. Short 3-min presentation about your progress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30 – Final report is due. Approximately 5 pages + code in a publicly accessible git repository. Link should be included in the report document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A3AC-A350-AD43-2D3E-645412A7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13" y="2307194"/>
            <a:ext cx="1785883" cy="8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6D50E91-6A8E-01F8-6A65-0AAAA82E2DB4}"/>
                  </a:ext>
                </a:extLst>
              </p14:cNvPr>
              <p14:cNvContentPartPr/>
              <p14:nvPr/>
            </p14:nvContentPartPr>
            <p14:xfrm>
              <a:off x="5594400" y="1834920"/>
              <a:ext cx="3302280" cy="3924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6D50E91-6A8E-01F8-6A65-0AAAA82E2D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5040" y="1825560"/>
                <a:ext cx="3321000" cy="39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610600" cy="1754006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EM and K-Means are limited by data shape assumptions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Potential solution</a:t>
            </a:r>
            <a:r>
              <a:rPr lang="en-US" spc="114" dirty="0"/>
              <a:t>:</a:t>
            </a:r>
            <a:r>
              <a:rPr lang="en-US" spc="80" dirty="0"/>
              <a:t> </a:t>
            </a:r>
            <a:r>
              <a:rPr lang="en-US" spc="120" dirty="0"/>
              <a:t>assign points that are close to each other to the same cluster</a:t>
            </a:r>
            <a:endParaRPr lang="en-US" spc="1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1E6C-4EEC-B9BA-AF5B-66801AFE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90" y="3528230"/>
            <a:ext cx="4572000" cy="26762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F4938D-24DB-F063-0BAF-6DEE3398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1" y="3429000"/>
            <a:ext cx="3917559" cy="28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CBC573-912F-E580-F556-3AF5F4E1BAC2}"/>
                  </a:ext>
                </a:extLst>
              </p14:cNvPr>
              <p14:cNvContentPartPr/>
              <p14:nvPr/>
            </p14:nvContentPartPr>
            <p14:xfrm>
              <a:off x="984240" y="3784680"/>
              <a:ext cx="1391400" cy="148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CBC573-912F-E580-F556-3AF5F4E1B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880" y="3775320"/>
                <a:ext cx="141012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89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176683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Basic idea: group samples based graph communities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We need to construct a graph over datapoints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Similarity graph with a Gaussian kernel is a common approach</a:t>
            </a:r>
            <a:endParaRPr lang="en-US" spc="1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D631F-9C4A-97F8-ECF8-7ED0FCB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3" y="2950999"/>
            <a:ext cx="5228112" cy="355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08D5B-2A24-0F5F-3F7F-411151DF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4203990"/>
            <a:ext cx="4519613" cy="26456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ABDF89-22B7-0790-46FC-96182B789F94}"/>
                  </a:ext>
                </a:extLst>
              </p14:cNvPr>
              <p14:cNvContentPartPr/>
              <p14:nvPr/>
            </p14:nvContentPartPr>
            <p14:xfrm>
              <a:off x="2158920" y="4610160"/>
              <a:ext cx="254520" cy="184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ABDF89-22B7-0790-46FC-96182B789F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560" y="4600800"/>
                <a:ext cx="273240" cy="18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45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EF29C2-96A0-14F0-AFE3-21D494E8496F}"/>
                  </a:ext>
                </a:extLst>
              </p14:cNvPr>
              <p14:cNvContentPartPr/>
              <p14:nvPr/>
            </p14:nvContentPartPr>
            <p14:xfrm>
              <a:off x="1733040" y="2660040"/>
              <a:ext cx="3201840" cy="2001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EF29C2-96A0-14F0-AFE3-21D494E849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3680" y="2650680"/>
                <a:ext cx="3220560" cy="20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91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358059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9A2EF6-1767-9FE0-C344-780C35E62051}"/>
                  </a:ext>
                </a:extLst>
              </p14:cNvPr>
              <p14:cNvContentPartPr/>
              <p14:nvPr/>
            </p14:nvContentPartPr>
            <p14:xfrm>
              <a:off x="647640" y="2463840"/>
              <a:ext cx="8496360" cy="4394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9A2EF6-1767-9FE0-C344-780C35E620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280" y="2454480"/>
                <a:ext cx="851508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96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13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546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Similarity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Diagonal matrix:</a:t>
                </a:r>
                <a14:m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110" dirty="0"/>
                  <a:t> is a cluster assignment vector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  <a:blipFill>
                <a:blip r:embed="rId3"/>
                <a:stretch>
                  <a:fillRect l="-1368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551987-E726-5145-C596-4F1AC70DCCDE}"/>
                  </a:ext>
                </a:extLst>
              </p14:cNvPr>
              <p14:cNvContentPartPr/>
              <p14:nvPr/>
            </p14:nvContentPartPr>
            <p14:xfrm>
              <a:off x="3587040" y="3771000"/>
              <a:ext cx="4693680" cy="282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551987-E726-5145-C596-4F1AC70DCC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7680" y="3761640"/>
                <a:ext cx="4712400" cy="28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27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43276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Discrete case is NP-Hard!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Relax constraints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1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𝐷𝑦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𝐷𝑦</m:t>
                    </m:r>
                  </m:oMath>
                </a14:m>
                <a:endParaRPr lang="en-US" b="0" spc="110" dirty="0">
                  <a:ea typeface="Cambria Math" panose="02040503050406030204" pitchFamily="18" charset="0"/>
                </a:endParaRP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The second smallest eigenvector is the real-valued solution</a:t>
                </a:r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  <a:blipFill>
                <a:blip r:embed="rId3"/>
                <a:stretch>
                  <a:fillRect l="-1368" t="-1931" b="-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D0D7C1-289B-5C73-423E-CE70EF2B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3" y="4495800"/>
            <a:ext cx="2362200" cy="18274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25DB35-8510-848B-7630-666C8AB2477B}"/>
                  </a:ext>
                </a:extLst>
              </p14:cNvPr>
              <p14:cNvContentPartPr/>
              <p14:nvPr/>
            </p14:nvContentPartPr>
            <p14:xfrm>
              <a:off x="6210360" y="4869720"/>
              <a:ext cx="2248200" cy="92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25DB35-8510-848B-7630-666C8AB247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1000" y="4860360"/>
                <a:ext cx="2266920" cy="9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170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AE0991A-F785-AD89-D140-B5D0823C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98165"/>
            <a:ext cx="6078943" cy="39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5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14:cNvPr>
              <p14:cNvContentPartPr/>
              <p14:nvPr/>
            </p14:nvContentPartPr>
            <p14:xfrm>
              <a:off x="4749840" y="3009960"/>
              <a:ext cx="3880440" cy="261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3000600"/>
                <a:ext cx="3899160" cy="26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141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supervision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target </a:t>
            </a:r>
            <a:r>
              <a:rPr sz="2400" spc="150" dirty="0">
                <a:latin typeface="Times New Roman"/>
                <a:cs typeface="Times New Roman"/>
              </a:rPr>
              <a:t>variable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Find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groups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clusters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Clustering</a:t>
            </a:r>
            <a:endParaRPr cap="small" spc="7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402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Intuitively, clusters are the groups in the data for which points within the same group are more similar than the points from different groups</a:t>
            </a:r>
          </a:p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Mathematically, groups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of points are usually con-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 err="1">
                <a:latin typeface="Times New Roman"/>
                <a:cs typeface="Times New Roman"/>
              </a:rPr>
              <a:t>sidered</a:t>
            </a:r>
            <a:r>
              <a:rPr lang="en-US" sz="2400" spc="175" dirty="0">
                <a:latin typeface="Times New Roman"/>
                <a:cs typeface="Times New Roman"/>
              </a:rPr>
              <a:t> clusters when they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Form high-density regions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 a data 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C2509A-83AD-C707-F88D-9233A3AC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13801"/>
            <a:ext cx="4551393" cy="3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4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Various</a:t>
            </a:r>
            <a:r>
              <a:rPr cap="small" spc="254" dirty="0"/>
              <a:t> </a:t>
            </a:r>
            <a:r>
              <a:rPr cap="small" spc="114"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05650" cy="44646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Expectation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(EM)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70" dirty="0">
                <a:latin typeface="Times New Roman"/>
                <a:cs typeface="Times New Roman"/>
              </a:rPr>
              <a:t>EM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general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approach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can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be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used</a:t>
            </a:r>
            <a:r>
              <a:rPr sz="2100" spc="70" dirty="0">
                <a:latin typeface="Times New Roman"/>
                <a:cs typeface="Times New Roman"/>
              </a:rPr>
              <a:t> for </a:t>
            </a:r>
            <a:r>
              <a:rPr sz="2100" spc="160" dirty="0">
                <a:latin typeface="Times New Roman"/>
                <a:cs typeface="Times New Roman"/>
              </a:rPr>
              <a:t>many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tasks,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which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clustering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Hierarchical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DBScan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Spectral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Mean-</a:t>
            </a:r>
            <a:r>
              <a:rPr sz="2400" spc="135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383405" cy="157927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mixture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Gaussians</a:t>
            </a:r>
            <a:endParaRPr lang="en-US" sz="2400" spc="19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Spectral clustering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2AA5CF6-CB7F-492D-341D-C6485082D280}"/>
                  </a:ext>
                </a:extLst>
              </p14:cNvPr>
              <p14:cNvContentPartPr/>
              <p14:nvPr/>
            </p14:nvContentPartPr>
            <p14:xfrm>
              <a:off x="6908400" y="2050920"/>
              <a:ext cx="2083680" cy="2730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2AA5CF6-CB7F-492D-341D-C6485082D2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9040" y="2041560"/>
                <a:ext cx="2102400" cy="27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35163</TotalTime>
  <Words>1694</Words>
  <Application>Microsoft Macintosh PowerPoint</Application>
  <PresentationFormat>On-screen Show (4:3)</PresentationFormat>
  <Paragraphs>309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Courier New</vt:lpstr>
      <vt:lpstr>STIXGeneral</vt:lpstr>
      <vt:lpstr>Times New Roman</vt:lpstr>
      <vt:lpstr>Verdana</vt:lpstr>
      <vt:lpstr>Wingdings</vt:lpstr>
      <vt:lpstr>Wingdings 2</vt:lpstr>
      <vt:lpstr>WPI</vt:lpstr>
      <vt:lpstr>CS584 Machine Learning</vt:lpstr>
      <vt:lpstr>Class Project</vt:lpstr>
      <vt:lpstr>Unsupervised Learning</vt:lpstr>
      <vt:lpstr>Motivation</vt:lpstr>
      <vt:lpstr>Clustering</vt:lpstr>
      <vt:lpstr>Various Approaches</vt:lpstr>
      <vt:lpstr>We’ll Cover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 Summary</vt:lpstr>
      <vt:lpstr>EM for Mixture of Gaussians</vt:lpstr>
      <vt:lpstr>Notation</vt:lpstr>
      <vt:lpstr>EM</vt:lpstr>
      <vt:lpstr>EM</vt:lpstr>
      <vt:lpstr>EM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1343</cp:revision>
  <dcterms:created xsi:type="dcterms:W3CDTF">2011-08-15T21:03:01Z</dcterms:created>
  <dcterms:modified xsi:type="dcterms:W3CDTF">2023-10-31T11:47:51Z</dcterms:modified>
</cp:coreProperties>
</file>